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7F0D"/>
    <a:srgbClr val="F3B7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6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hee Yu" userId="4051f0d4ba1c3c84" providerId="LiveId" clId="{CDB65125-1AE6-488A-A7A3-4F86B209CF62}"/>
    <pc:docChg chg="undo custSel addSld modSld">
      <pc:chgData name="Seohee Yu" userId="4051f0d4ba1c3c84" providerId="LiveId" clId="{CDB65125-1AE6-488A-A7A3-4F86B209CF62}" dt="2020-02-03T12:13:04.599" v="1984" actId="14100"/>
      <pc:docMkLst>
        <pc:docMk/>
      </pc:docMkLst>
      <pc:sldChg chg="addSp delSp modSp">
        <pc:chgData name="Seohee Yu" userId="4051f0d4ba1c3c84" providerId="LiveId" clId="{CDB65125-1AE6-488A-A7A3-4F86B209CF62}" dt="2020-02-03T12:13:04.599" v="1984" actId="14100"/>
        <pc:sldMkLst>
          <pc:docMk/>
          <pc:sldMk cId="2165752945" sldId="258"/>
        </pc:sldMkLst>
        <pc:spChg chg="add del mod">
          <ac:chgData name="Seohee Yu" userId="4051f0d4ba1c3c84" providerId="LiveId" clId="{CDB65125-1AE6-488A-A7A3-4F86B209CF62}" dt="2020-02-03T12:09:51.921" v="1934" actId="478"/>
          <ac:spMkLst>
            <pc:docMk/>
            <pc:sldMk cId="2165752945" sldId="258"/>
            <ac:spMk id="3" creationId="{F213DFAC-B980-4818-9380-2BD6B2D18F0D}"/>
          </ac:spMkLst>
        </pc:spChg>
        <pc:spChg chg="add del">
          <ac:chgData name="Seohee Yu" userId="4051f0d4ba1c3c84" providerId="LiveId" clId="{CDB65125-1AE6-488A-A7A3-4F86B209CF62}" dt="2020-02-03T11:50:14.129" v="407"/>
          <ac:spMkLst>
            <pc:docMk/>
            <pc:sldMk cId="2165752945" sldId="258"/>
            <ac:spMk id="5" creationId="{68968087-DBEC-4E6E-89DB-812C20A62F3C}"/>
          </ac:spMkLst>
        </pc:spChg>
        <pc:spChg chg="add del">
          <ac:chgData name="Seohee Yu" userId="4051f0d4ba1c3c84" providerId="LiveId" clId="{CDB65125-1AE6-488A-A7A3-4F86B209CF62}" dt="2020-02-03T11:50:50.985" v="409"/>
          <ac:spMkLst>
            <pc:docMk/>
            <pc:sldMk cId="2165752945" sldId="258"/>
            <ac:spMk id="6" creationId="{3332C40D-FBD9-42A1-8E5D-47CA353B273C}"/>
          </ac:spMkLst>
        </pc:spChg>
        <pc:spChg chg="add del mod">
          <ac:chgData name="Seohee Yu" userId="4051f0d4ba1c3c84" providerId="LiveId" clId="{CDB65125-1AE6-488A-A7A3-4F86B209CF62}" dt="2020-02-03T12:09:52.632" v="1935" actId="478"/>
          <ac:spMkLst>
            <pc:docMk/>
            <pc:sldMk cId="2165752945" sldId="258"/>
            <ac:spMk id="22" creationId="{DAA91613-EEAE-4547-9607-5C31EFEDD51A}"/>
          </ac:spMkLst>
        </pc:spChg>
        <pc:spChg chg="add del mod">
          <ac:chgData name="Seohee Yu" userId="4051f0d4ba1c3c84" providerId="LiveId" clId="{CDB65125-1AE6-488A-A7A3-4F86B209CF62}" dt="2020-02-03T12:10:10.078" v="1944" actId="478"/>
          <ac:spMkLst>
            <pc:docMk/>
            <pc:sldMk cId="2165752945" sldId="258"/>
            <ac:spMk id="24" creationId="{FA924531-B695-486B-B66B-3AE8EF5C2EF7}"/>
          </ac:spMkLst>
        </pc:spChg>
        <pc:spChg chg="add del mod">
          <ac:chgData name="Seohee Yu" userId="4051f0d4ba1c3c84" providerId="LiveId" clId="{CDB65125-1AE6-488A-A7A3-4F86B209CF62}" dt="2020-02-03T12:10:08.196" v="1943" actId="478"/>
          <ac:spMkLst>
            <pc:docMk/>
            <pc:sldMk cId="2165752945" sldId="258"/>
            <ac:spMk id="25" creationId="{634575AB-B042-4970-9377-76BCCED0D0A9}"/>
          </ac:spMkLst>
        </pc:spChg>
        <pc:spChg chg="add del mod">
          <ac:chgData name="Seohee Yu" userId="4051f0d4ba1c3c84" providerId="LiveId" clId="{CDB65125-1AE6-488A-A7A3-4F86B209CF62}" dt="2020-02-03T12:09:54.409" v="1937" actId="478"/>
          <ac:spMkLst>
            <pc:docMk/>
            <pc:sldMk cId="2165752945" sldId="258"/>
            <ac:spMk id="26" creationId="{8789D846-C43F-4065-9E99-305107AA0DFD}"/>
          </ac:spMkLst>
        </pc:spChg>
        <pc:spChg chg="add mod">
          <ac:chgData name="Seohee Yu" userId="4051f0d4ba1c3c84" providerId="LiveId" clId="{CDB65125-1AE6-488A-A7A3-4F86B209CF62}" dt="2020-02-03T12:10:59.750" v="1956" actId="14100"/>
          <ac:spMkLst>
            <pc:docMk/>
            <pc:sldMk cId="2165752945" sldId="258"/>
            <ac:spMk id="27" creationId="{8A8D20EF-74A5-4DFF-ACEC-B06700D8C3C6}"/>
          </ac:spMkLst>
        </pc:spChg>
        <pc:spChg chg="add mod">
          <ac:chgData name="Seohee Yu" userId="4051f0d4ba1c3c84" providerId="LiveId" clId="{CDB65125-1AE6-488A-A7A3-4F86B209CF62}" dt="2020-02-03T11:48:10.950" v="405" actId="20577"/>
          <ac:spMkLst>
            <pc:docMk/>
            <pc:sldMk cId="2165752945" sldId="258"/>
            <ac:spMk id="28" creationId="{F407C789-3BA0-4D87-96D8-AE1934B6AB20}"/>
          </ac:spMkLst>
        </pc:spChg>
        <pc:spChg chg="add mod">
          <ac:chgData name="Seohee Yu" userId="4051f0d4ba1c3c84" providerId="LiveId" clId="{CDB65125-1AE6-488A-A7A3-4F86B209CF62}" dt="2020-02-03T11:53:12.513" v="600" actId="20577"/>
          <ac:spMkLst>
            <pc:docMk/>
            <pc:sldMk cId="2165752945" sldId="258"/>
            <ac:spMk id="31" creationId="{5866C11F-D83C-4D2C-B5A3-F7B5B1E82F04}"/>
          </ac:spMkLst>
        </pc:spChg>
        <pc:spChg chg="mod">
          <ac:chgData name="Seohee Yu" userId="4051f0d4ba1c3c84" providerId="LiveId" clId="{CDB65125-1AE6-488A-A7A3-4F86B209CF62}" dt="2020-02-03T12:13:04.599" v="1984" actId="14100"/>
          <ac:spMkLst>
            <pc:docMk/>
            <pc:sldMk cId="2165752945" sldId="258"/>
            <ac:spMk id="34" creationId="{06AC9F09-5745-468D-A6F4-A81F0C5A58E2}"/>
          </ac:spMkLst>
        </pc:spChg>
        <pc:spChg chg="del">
          <ac:chgData name="Seohee Yu" userId="4051f0d4ba1c3c84" providerId="LiveId" clId="{CDB65125-1AE6-488A-A7A3-4F86B209CF62}" dt="2020-02-03T11:18:09.554" v="1" actId="478"/>
          <ac:spMkLst>
            <pc:docMk/>
            <pc:sldMk cId="2165752945" sldId="258"/>
            <ac:spMk id="164" creationId="{00000000-0000-0000-0000-000000000000}"/>
          </ac:spMkLst>
        </pc:spChg>
        <pc:spChg chg="mod">
          <ac:chgData name="Seohee Yu" userId="4051f0d4ba1c3c84" providerId="LiveId" clId="{CDB65125-1AE6-488A-A7A3-4F86B209CF62}" dt="2020-02-03T12:09:57.751" v="1940" actId="1076"/>
          <ac:spMkLst>
            <pc:docMk/>
            <pc:sldMk cId="2165752945" sldId="258"/>
            <ac:spMk id="168" creationId="{00000000-0000-0000-0000-000000000000}"/>
          </ac:spMkLst>
        </pc:spChg>
        <pc:spChg chg="del">
          <ac:chgData name="Seohee Yu" userId="4051f0d4ba1c3c84" providerId="LiveId" clId="{CDB65125-1AE6-488A-A7A3-4F86B209CF62}" dt="2020-02-03T11:18:09.554" v="1" actId="478"/>
          <ac:spMkLst>
            <pc:docMk/>
            <pc:sldMk cId="2165752945" sldId="258"/>
            <ac:spMk id="170" creationId="{00000000-0000-0000-0000-000000000000}"/>
          </ac:spMkLst>
        </pc:spChg>
        <pc:spChg chg="del">
          <ac:chgData name="Seohee Yu" userId="4051f0d4ba1c3c84" providerId="LiveId" clId="{CDB65125-1AE6-488A-A7A3-4F86B209CF62}" dt="2020-02-03T11:18:09.554" v="1" actId="478"/>
          <ac:spMkLst>
            <pc:docMk/>
            <pc:sldMk cId="2165752945" sldId="258"/>
            <ac:spMk id="175" creationId="{00000000-0000-0000-0000-000000000000}"/>
          </ac:spMkLst>
        </pc:spChg>
        <pc:spChg chg="del">
          <ac:chgData name="Seohee Yu" userId="4051f0d4ba1c3c84" providerId="LiveId" clId="{CDB65125-1AE6-488A-A7A3-4F86B209CF62}" dt="2020-02-03T11:18:09.554" v="1" actId="478"/>
          <ac:spMkLst>
            <pc:docMk/>
            <pc:sldMk cId="2165752945" sldId="258"/>
            <ac:spMk id="176" creationId="{00000000-0000-0000-0000-000000000000}"/>
          </ac:spMkLst>
        </pc:spChg>
        <pc:spChg chg="del">
          <ac:chgData name="Seohee Yu" userId="4051f0d4ba1c3c84" providerId="LiveId" clId="{CDB65125-1AE6-488A-A7A3-4F86B209CF62}" dt="2020-02-03T11:18:09.554" v="1" actId="478"/>
          <ac:spMkLst>
            <pc:docMk/>
            <pc:sldMk cId="2165752945" sldId="258"/>
            <ac:spMk id="216" creationId="{00000000-0000-0000-0000-000000000000}"/>
          </ac:spMkLst>
        </pc:spChg>
        <pc:grpChg chg="del">
          <ac:chgData name="Seohee Yu" userId="4051f0d4ba1c3c84" providerId="LiveId" clId="{CDB65125-1AE6-488A-A7A3-4F86B209CF62}" dt="2020-02-03T11:18:09.554" v="1" actId="478"/>
          <ac:grpSpMkLst>
            <pc:docMk/>
            <pc:sldMk cId="2165752945" sldId="258"/>
            <ac:grpSpMk id="2" creationId="{00000000-0000-0000-0000-000000000000}"/>
          </ac:grpSpMkLst>
        </pc:grpChg>
        <pc:grpChg chg="add">
          <ac:chgData name="Seohee Yu" userId="4051f0d4ba1c3c84" providerId="LiveId" clId="{CDB65125-1AE6-488A-A7A3-4F86B209CF62}" dt="2020-02-03T12:09:55.288" v="1938"/>
          <ac:grpSpMkLst>
            <pc:docMk/>
            <pc:sldMk cId="2165752945" sldId="258"/>
            <ac:grpSpMk id="32" creationId="{454030F9-46DD-4F75-AC0F-4E3B86331686}"/>
          </ac:grpSpMkLst>
        </pc:grpChg>
        <pc:graphicFrameChg chg="mod">
          <ac:chgData name="Seohee Yu" userId="4051f0d4ba1c3c84" providerId="LiveId" clId="{CDB65125-1AE6-488A-A7A3-4F86B209CF62}" dt="2020-02-03T11:18:02.929" v="0"/>
          <ac:graphicFrameMkLst>
            <pc:docMk/>
            <pc:sldMk cId="2165752945" sldId="258"/>
            <ac:graphicFrameMk id="169" creationId="{00000000-0000-0000-0000-000000000000}"/>
          </ac:graphicFrameMkLst>
        </pc:graphicFrameChg>
        <pc:picChg chg="add del mod">
          <ac:chgData name="Seohee Yu" userId="4051f0d4ba1c3c84" providerId="LiveId" clId="{CDB65125-1AE6-488A-A7A3-4F86B209CF62}" dt="2020-02-03T11:40:29.087" v="136" actId="478"/>
          <ac:picMkLst>
            <pc:docMk/>
            <pc:sldMk cId="2165752945" sldId="258"/>
            <ac:picMk id="4" creationId="{AC903DEC-946F-4B90-BA86-809CDF0A3884}"/>
          </ac:picMkLst>
        </pc:picChg>
      </pc:sldChg>
      <pc:sldChg chg="addSp delSp modSp add">
        <pc:chgData name="Seohee Yu" userId="4051f0d4ba1c3c84" providerId="LiveId" clId="{CDB65125-1AE6-488A-A7A3-4F86B209CF62}" dt="2020-02-03T12:09:47.438" v="1933"/>
        <pc:sldMkLst>
          <pc:docMk/>
          <pc:sldMk cId="2910773110" sldId="259"/>
        </pc:sldMkLst>
        <pc:spChg chg="del">
          <ac:chgData name="Seohee Yu" userId="4051f0d4ba1c3c84" providerId="LiveId" clId="{CDB65125-1AE6-488A-A7A3-4F86B209CF62}" dt="2020-02-03T12:09:42.857" v="1929" actId="478"/>
          <ac:spMkLst>
            <pc:docMk/>
            <pc:sldMk cId="2910773110" sldId="259"/>
            <ac:spMk id="3" creationId="{F213DFAC-B980-4818-9380-2BD6B2D18F0D}"/>
          </ac:spMkLst>
        </pc:spChg>
        <pc:spChg chg="add mod">
          <ac:chgData name="Seohee Yu" userId="4051f0d4ba1c3c84" providerId="LiveId" clId="{CDB65125-1AE6-488A-A7A3-4F86B209CF62}" dt="2020-02-03T12:03:50.568" v="960" actId="1076"/>
          <ac:spMkLst>
            <pc:docMk/>
            <pc:sldMk cId="2910773110" sldId="259"/>
            <ac:spMk id="10" creationId="{3F4E4665-3A12-4ADD-9349-0466AD9379E9}"/>
          </ac:spMkLst>
        </pc:spChg>
        <pc:spChg chg="add mod">
          <ac:chgData name="Seohee Yu" userId="4051f0d4ba1c3c84" providerId="LiveId" clId="{CDB65125-1AE6-488A-A7A3-4F86B209CF62}" dt="2020-02-03T11:59:32.516" v="680" actId="164"/>
          <ac:spMkLst>
            <pc:docMk/>
            <pc:sldMk cId="2910773110" sldId="259"/>
            <ac:spMk id="21" creationId="{B3C0FE6C-9934-4CDA-9D8C-67C836C2B08B}"/>
          </ac:spMkLst>
        </pc:spChg>
        <pc:spChg chg="del">
          <ac:chgData name="Seohee Yu" userId="4051f0d4ba1c3c84" providerId="LiveId" clId="{CDB65125-1AE6-488A-A7A3-4F86B209CF62}" dt="2020-02-03T12:09:44.993" v="1931" actId="478"/>
          <ac:spMkLst>
            <pc:docMk/>
            <pc:sldMk cId="2910773110" sldId="259"/>
            <ac:spMk id="22" creationId="{DAA91613-EEAE-4547-9607-5C31EFEDD51A}"/>
          </ac:spMkLst>
        </pc:spChg>
        <pc:spChg chg="add del mod">
          <ac:chgData name="Seohee Yu" userId="4051f0d4ba1c3c84" providerId="LiveId" clId="{CDB65125-1AE6-488A-A7A3-4F86B209CF62}" dt="2020-02-03T11:59:02.923" v="673" actId="478"/>
          <ac:spMkLst>
            <pc:docMk/>
            <pc:sldMk cId="2910773110" sldId="259"/>
            <ac:spMk id="23" creationId="{2DDA1181-4A81-49F2-AF89-5DA8360B0012}"/>
          </ac:spMkLst>
        </pc:spChg>
        <pc:spChg chg="del mod">
          <ac:chgData name="Seohee Yu" userId="4051f0d4ba1c3c84" providerId="LiveId" clId="{CDB65125-1AE6-488A-A7A3-4F86B209CF62}" dt="2020-02-03T12:01:41.918" v="697" actId="478"/>
          <ac:spMkLst>
            <pc:docMk/>
            <pc:sldMk cId="2910773110" sldId="259"/>
            <ac:spMk id="24" creationId="{FA924531-B695-486B-B66B-3AE8EF5C2EF7}"/>
          </ac:spMkLst>
        </pc:spChg>
        <pc:spChg chg="del mod">
          <ac:chgData name="Seohee Yu" userId="4051f0d4ba1c3c84" providerId="LiveId" clId="{CDB65125-1AE6-488A-A7A3-4F86B209CF62}" dt="2020-02-03T12:01:43.760" v="698" actId="478"/>
          <ac:spMkLst>
            <pc:docMk/>
            <pc:sldMk cId="2910773110" sldId="259"/>
            <ac:spMk id="25" creationId="{634575AB-B042-4970-9377-76BCCED0D0A9}"/>
          </ac:spMkLst>
        </pc:spChg>
        <pc:spChg chg="del mod">
          <ac:chgData name="Seohee Yu" userId="4051f0d4ba1c3c84" providerId="LiveId" clId="{CDB65125-1AE6-488A-A7A3-4F86B209CF62}" dt="2020-02-03T12:09:46.560" v="1932" actId="478"/>
          <ac:spMkLst>
            <pc:docMk/>
            <pc:sldMk cId="2910773110" sldId="259"/>
            <ac:spMk id="26" creationId="{8789D846-C43F-4065-9E99-305107AA0DFD}"/>
          </ac:spMkLst>
        </pc:spChg>
        <pc:spChg chg="del">
          <ac:chgData name="Seohee Yu" userId="4051f0d4ba1c3c84" providerId="LiveId" clId="{CDB65125-1AE6-488A-A7A3-4F86B209CF62}" dt="2020-02-03T11:53:23.474" v="602" actId="478"/>
          <ac:spMkLst>
            <pc:docMk/>
            <pc:sldMk cId="2910773110" sldId="259"/>
            <ac:spMk id="27" creationId="{8A8D20EF-74A5-4DFF-ACEC-B06700D8C3C6}"/>
          </ac:spMkLst>
        </pc:spChg>
        <pc:spChg chg="del">
          <ac:chgData name="Seohee Yu" userId="4051f0d4ba1c3c84" providerId="LiveId" clId="{CDB65125-1AE6-488A-A7A3-4F86B209CF62}" dt="2020-02-03T11:54:27.787" v="606" actId="478"/>
          <ac:spMkLst>
            <pc:docMk/>
            <pc:sldMk cId="2910773110" sldId="259"/>
            <ac:spMk id="28" creationId="{F407C789-3BA0-4D87-96D8-AE1934B6AB20}"/>
          </ac:spMkLst>
        </pc:spChg>
        <pc:spChg chg="add del mod">
          <ac:chgData name="Seohee Yu" userId="4051f0d4ba1c3c84" providerId="LiveId" clId="{CDB65125-1AE6-488A-A7A3-4F86B209CF62}" dt="2020-02-03T11:58:49.219" v="666" actId="478"/>
          <ac:spMkLst>
            <pc:docMk/>
            <pc:sldMk cId="2910773110" sldId="259"/>
            <ac:spMk id="29" creationId="{986ED4D9-B83D-4023-9950-B2C73C90A3E1}"/>
          </ac:spMkLst>
        </pc:spChg>
        <pc:spChg chg="add del mod">
          <ac:chgData name="Seohee Yu" userId="4051f0d4ba1c3c84" providerId="LiveId" clId="{CDB65125-1AE6-488A-A7A3-4F86B209CF62}" dt="2020-02-03T11:58:50.697" v="667" actId="478"/>
          <ac:spMkLst>
            <pc:docMk/>
            <pc:sldMk cId="2910773110" sldId="259"/>
            <ac:spMk id="30" creationId="{343CF366-625D-446F-92E1-D6C366B9B860}"/>
          </ac:spMkLst>
        </pc:spChg>
        <pc:spChg chg="mod">
          <ac:chgData name="Seohee Yu" userId="4051f0d4ba1c3c84" providerId="LiveId" clId="{CDB65125-1AE6-488A-A7A3-4F86B209CF62}" dt="2020-02-03T11:59:32.516" v="680" actId="164"/>
          <ac:spMkLst>
            <pc:docMk/>
            <pc:sldMk cId="2910773110" sldId="259"/>
            <ac:spMk id="31" creationId="{5866C11F-D83C-4D2C-B5A3-F7B5B1E82F04}"/>
          </ac:spMkLst>
        </pc:spChg>
        <pc:spChg chg="add del mod">
          <ac:chgData name="Seohee Yu" userId="4051f0d4ba1c3c84" providerId="LiveId" clId="{CDB65125-1AE6-488A-A7A3-4F86B209CF62}" dt="2020-02-03T11:59:04.414" v="674" actId="478"/>
          <ac:spMkLst>
            <pc:docMk/>
            <pc:sldMk cId="2910773110" sldId="259"/>
            <ac:spMk id="32" creationId="{7FB21688-C208-4EF1-B89A-33EA4EAB01B5}"/>
          </ac:spMkLst>
        </pc:spChg>
        <pc:spChg chg="mod">
          <ac:chgData name="Seohee Yu" userId="4051f0d4ba1c3c84" providerId="LiveId" clId="{CDB65125-1AE6-488A-A7A3-4F86B209CF62}" dt="2020-02-03T11:59:58.778" v="687" actId="368"/>
          <ac:spMkLst>
            <pc:docMk/>
            <pc:sldMk cId="2910773110" sldId="259"/>
            <ac:spMk id="40" creationId="{4787665F-74CA-4DE4-B47D-5B901B0AD717}"/>
          </ac:spMkLst>
        </pc:spChg>
        <pc:spChg chg="mod">
          <ac:chgData name="Seohee Yu" userId="4051f0d4ba1c3c84" providerId="LiveId" clId="{CDB65125-1AE6-488A-A7A3-4F86B209CF62}" dt="2020-02-03T11:59:58.778" v="687" actId="368"/>
          <ac:spMkLst>
            <pc:docMk/>
            <pc:sldMk cId="2910773110" sldId="259"/>
            <ac:spMk id="41" creationId="{6F754AF6-0667-4AFF-9FDC-50357FF60F1F}"/>
          </ac:spMkLst>
        </pc:spChg>
        <pc:spChg chg="add mod">
          <ac:chgData name="Seohee Yu" userId="4051f0d4ba1c3c84" providerId="LiveId" clId="{CDB65125-1AE6-488A-A7A3-4F86B209CF62}" dt="2020-02-03T12:04:14.764" v="1028" actId="20577"/>
          <ac:spMkLst>
            <pc:docMk/>
            <pc:sldMk cId="2910773110" sldId="259"/>
            <ac:spMk id="75" creationId="{02DFCA5E-27E6-453B-A74E-8FFA6D4493D2}"/>
          </ac:spMkLst>
        </pc:spChg>
        <pc:spChg chg="mod">
          <ac:chgData name="Seohee Yu" userId="4051f0d4ba1c3c84" providerId="LiveId" clId="{CDB65125-1AE6-488A-A7A3-4F86B209CF62}" dt="2020-02-03T11:58:55.897" v="670" actId="1076"/>
          <ac:spMkLst>
            <pc:docMk/>
            <pc:sldMk cId="2910773110" sldId="259"/>
            <ac:spMk id="168" creationId="{00000000-0000-0000-0000-000000000000}"/>
          </ac:spMkLst>
        </pc:spChg>
        <pc:grpChg chg="add mod">
          <ac:chgData name="Seohee Yu" userId="4051f0d4ba1c3c84" providerId="LiveId" clId="{CDB65125-1AE6-488A-A7A3-4F86B209CF62}" dt="2020-02-03T12:00:09.946" v="691" actId="164"/>
          <ac:grpSpMkLst>
            <pc:docMk/>
            <pc:sldMk cId="2910773110" sldId="259"/>
            <ac:grpSpMk id="7" creationId="{8834A7D0-76B4-45F1-B59D-FD8735D4521F}"/>
          </ac:grpSpMkLst>
        </pc:grpChg>
        <pc:grpChg chg="add mod">
          <ac:chgData name="Seohee Yu" userId="4051f0d4ba1c3c84" providerId="LiveId" clId="{CDB65125-1AE6-488A-A7A3-4F86B209CF62}" dt="2020-02-03T12:00:09.946" v="691" actId="164"/>
          <ac:grpSpMkLst>
            <pc:docMk/>
            <pc:sldMk cId="2910773110" sldId="259"/>
            <ac:grpSpMk id="8" creationId="{37933C1A-A1E4-40BC-B5C7-C6CF8129EF2C}"/>
          </ac:grpSpMkLst>
        </pc:grpChg>
        <pc:grpChg chg="add mod">
          <ac:chgData name="Seohee Yu" userId="4051f0d4ba1c3c84" providerId="LiveId" clId="{CDB65125-1AE6-488A-A7A3-4F86B209CF62}" dt="2020-02-03T12:02:11.289" v="719" actId="1036"/>
          <ac:grpSpMkLst>
            <pc:docMk/>
            <pc:sldMk cId="2910773110" sldId="259"/>
            <ac:grpSpMk id="9" creationId="{62A18DB4-458D-4405-AF44-ABEAF81A218F}"/>
          </ac:grpSpMkLst>
        </pc:grpChg>
        <pc:grpChg chg="add mod">
          <ac:chgData name="Seohee Yu" userId="4051f0d4ba1c3c84" providerId="LiveId" clId="{CDB65125-1AE6-488A-A7A3-4F86B209CF62}" dt="2020-02-03T12:02:11.289" v="719" actId="1036"/>
          <ac:grpSpMkLst>
            <pc:docMk/>
            <pc:sldMk cId="2910773110" sldId="259"/>
            <ac:grpSpMk id="33" creationId="{6FC753D3-1CC9-4143-8D63-97C3D1ABE135}"/>
          </ac:grpSpMkLst>
        </pc:grpChg>
        <pc:grpChg chg="add mod">
          <ac:chgData name="Seohee Yu" userId="4051f0d4ba1c3c84" providerId="LiveId" clId="{CDB65125-1AE6-488A-A7A3-4F86B209CF62}" dt="2020-02-03T12:02:11.289" v="719" actId="1036"/>
          <ac:grpSpMkLst>
            <pc:docMk/>
            <pc:sldMk cId="2910773110" sldId="259"/>
            <ac:grpSpMk id="36" creationId="{A1F01CE2-95A0-4E01-9ABC-2AD90DC2A490}"/>
          </ac:grpSpMkLst>
        </pc:grpChg>
        <pc:grpChg chg="add mod">
          <ac:chgData name="Seohee Yu" userId="4051f0d4ba1c3c84" providerId="LiveId" clId="{CDB65125-1AE6-488A-A7A3-4F86B209CF62}" dt="2020-02-03T11:59:59.276" v="688" actId="571"/>
          <ac:grpSpMkLst>
            <pc:docMk/>
            <pc:sldMk cId="2910773110" sldId="259"/>
            <ac:grpSpMk id="39" creationId="{9DD14CBE-E758-4BDB-A672-B7CDDC7B3FD2}"/>
          </ac:grpSpMkLst>
        </pc:grpChg>
        <pc:grpChg chg="add mod">
          <ac:chgData name="Seohee Yu" userId="4051f0d4ba1c3c84" providerId="LiveId" clId="{CDB65125-1AE6-488A-A7A3-4F86B209CF62}" dt="2020-02-03T11:59:59.276" v="688" actId="571"/>
          <ac:grpSpMkLst>
            <pc:docMk/>
            <pc:sldMk cId="2910773110" sldId="259"/>
            <ac:grpSpMk id="42" creationId="{1D009A18-F9C8-49E8-9627-99F27709D40A}"/>
          </ac:grpSpMkLst>
        </pc:grpChg>
        <pc:grpChg chg="add mod">
          <ac:chgData name="Seohee Yu" userId="4051f0d4ba1c3c84" providerId="LiveId" clId="{CDB65125-1AE6-488A-A7A3-4F86B209CF62}" dt="2020-02-03T12:02:11.289" v="719" actId="1036"/>
          <ac:grpSpMkLst>
            <pc:docMk/>
            <pc:sldMk cId="2910773110" sldId="259"/>
            <ac:grpSpMk id="45" creationId="{61528372-6386-4D52-A1B0-3AAC747072FC}"/>
          </ac:grpSpMkLst>
        </pc:grpChg>
        <pc:grpChg chg="add mod">
          <ac:chgData name="Seohee Yu" userId="4051f0d4ba1c3c84" providerId="LiveId" clId="{CDB65125-1AE6-488A-A7A3-4F86B209CF62}" dt="2020-02-03T12:02:11.289" v="719" actId="1036"/>
          <ac:grpSpMkLst>
            <pc:docMk/>
            <pc:sldMk cId="2910773110" sldId="259"/>
            <ac:grpSpMk id="48" creationId="{23283AC6-3562-430E-8391-58AB796E8A62}"/>
          </ac:grpSpMkLst>
        </pc:grpChg>
        <pc:grpChg chg="add del mod">
          <ac:chgData name="Seohee Yu" userId="4051f0d4ba1c3c84" providerId="LiveId" clId="{CDB65125-1AE6-488A-A7A3-4F86B209CF62}" dt="2020-02-03T12:01:21.072" v="694" actId="478"/>
          <ac:grpSpMkLst>
            <pc:docMk/>
            <pc:sldMk cId="2910773110" sldId="259"/>
            <ac:grpSpMk id="51" creationId="{24A023A9-1A17-424D-B03B-0507A1D6A4CA}"/>
          </ac:grpSpMkLst>
        </pc:grpChg>
        <pc:grpChg chg="mod">
          <ac:chgData name="Seohee Yu" userId="4051f0d4ba1c3c84" providerId="LiveId" clId="{CDB65125-1AE6-488A-A7A3-4F86B209CF62}" dt="2020-02-03T12:01:14.179" v="692"/>
          <ac:grpSpMkLst>
            <pc:docMk/>
            <pc:sldMk cId="2910773110" sldId="259"/>
            <ac:grpSpMk id="52" creationId="{520F469D-65FD-44BB-9E35-5AD921231841}"/>
          </ac:grpSpMkLst>
        </pc:grpChg>
        <pc:grpChg chg="mod">
          <ac:chgData name="Seohee Yu" userId="4051f0d4ba1c3c84" providerId="LiveId" clId="{CDB65125-1AE6-488A-A7A3-4F86B209CF62}" dt="2020-02-03T12:01:14.179" v="692"/>
          <ac:grpSpMkLst>
            <pc:docMk/>
            <pc:sldMk cId="2910773110" sldId="259"/>
            <ac:grpSpMk id="53" creationId="{90E91B1B-73D2-490C-AB77-CB5CD2BB8482}"/>
          </ac:grpSpMkLst>
        </pc:grpChg>
        <pc:grpChg chg="add mod">
          <ac:chgData name="Seohee Yu" userId="4051f0d4ba1c3c84" providerId="LiveId" clId="{CDB65125-1AE6-488A-A7A3-4F86B209CF62}" dt="2020-02-03T12:02:17.867" v="737" actId="1036"/>
          <ac:grpSpMkLst>
            <pc:docMk/>
            <pc:sldMk cId="2910773110" sldId="259"/>
            <ac:grpSpMk id="58" creationId="{D060D5D5-E08A-46BE-8E7C-1B566F5135B0}"/>
          </ac:grpSpMkLst>
        </pc:grpChg>
        <pc:grpChg chg="mod">
          <ac:chgData name="Seohee Yu" userId="4051f0d4ba1c3c84" providerId="LiveId" clId="{CDB65125-1AE6-488A-A7A3-4F86B209CF62}" dt="2020-02-03T12:01:33.539" v="695" actId="571"/>
          <ac:grpSpMkLst>
            <pc:docMk/>
            <pc:sldMk cId="2910773110" sldId="259"/>
            <ac:grpSpMk id="59" creationId="{A718E03D-88E9-4712-97C5-2CACC3FC9522}"/>
          </ac:grpSpMkLst>
        </pc:grpChg>
        <pc:grpChg chg="mod">
          <ac:chgData name="Seohee Yu" userId="4051f0d4ba1c3c84" providerId="LiveId" clId="{CDB65125-1AE6-488A-A7A3-4F86B209CF62}" dt="2020-02-03T12:01:33.539" v="695" actId="571"/>
          <ac:grpSpMkLst>
            <pc:docMk/>
            <pc:sldMk cId="2910773110" sldId="259"/>
            <ac:grpSpMk id="60" creationId="{DD431567-9FA8-4D64-B8D8-65C555EFD17D}"/>
          </ac:grpSpMkLst>
        </pc:grpChg>
        <pc:grpChg chg="add mod">
          <ac:chgData name="Seohee Yu" userId="4051f0d4ba1c3c84" providerId="LiveId" clId="{CDB65125-1AE6-488A-A7A3-4F86B209CF62}" dt="2020-02-03T12:02:17.867" v="737" actId="1036"/>
          <ac:grpSpMkLst>
            <pc:docMk/>
            <pc:sldMk cId="2910773110" sldId="259"/>
            <ac:grpSpMk id="65" creationId="{0B6EE787-0C47-406E-9EE2-E8578AB10094}"/>
          </ac:grpSpMkLst>
        </pc:grpChg>
        <pc:grpChg chg="add mod">
          <ac:chgData name="Seohee Yu" userId="4051f0d4ba1c3c84" providerId="LiveId" clId="{CDB65125-1AE6-488A-A7A3-4F86B209CF62}" dt="2020-02-03T12:02:17.867" v="737" actId="1036"/>
          <ac:grpSpMkLst>
            <pc:docMk/>
            <pc:sldMk cId="2910773110" sldId="259"/>
            <ac:grpSpMk id="68" creationId="{B38065D2-974A-4949-B0D3-0DE80363A80B}"/>
          </ac:grpSpMkLst>
        </pc:grpChg>
        <pc:grpChg chg="add mod">
          <ac:chgData name="Seohee Yu" userId="4051f0d4ba1c3c84" providerId="LiveId" clId="{CDB65125-1AE6-488A-A7A3-4F86B209CF62}" dt="2020-02-03T12:02:17.867" v="737" actId="1036"/>
          <ac:grpSpMkLst>
            <pc:docMk/>
            <pc:sldMk cId="2910773110" sldId="259"/>
            <ac:grpSpMk id="71" creationId="{30FBCA59-67F7-44D1-A13E-0F460157C4C2}"/>
          </ac:grpSpMkLst>
        </pc:grpChg>
        <pc:grpChg chg="add mod">
          <ac:chgData name="Seohee Yu" userId="4051f0d4ba1c3c84" providerId="LiveId" clId="{CDB65125-1AE6-488A-A7A3-4F86B209CF62}" dt="2020-02-03T12:04:27.081" v="1030" actId="1076"/>
          <ac:grpSpMkLst>
            <pc:docMk/>
            <pc:sldMk cId="2910773110" sldId="259"/>
            <ac:grpSpMk id="76" creationId="{BB658F42-DC14-4DB6-8FC1-FFF5E566022F}"/>
          </ac:grpSpMkLst>
        </pc:grpChg>
        <pc:grpChg chg="add">
          <ac:chgData name="Seohee Yu" userId="4051f0d4ba1c3c84" providerId="LiveId" clId="{CDB65125-1AE6-488A-A7A3-4F86B209CF62}" dt="2020-02-03T12:09:47.438" v="1933"/>
          <ac:grpSpMkLst>
            <pc:docMk/>
            <pc:sldMk cId="2910773110" sldId="259"/>
            <ac:grpSpMk id="79" creationId="{E31AD6C2-66E3-4BF8-94CE-E83DD0F5DF10}"/>
          </ac:grpSpMkLst>
        </pc:grpChg>
        <pc:cxnChg chg="add mod">
          <ac:chgData name="Seohee Yu" userId="4051f0d4ba1c3c84" providerId="LiveId" clId="{CDB65125-1AE6-488A-A7A3-4F86B209CF62}" dt="2020-02-03T11:59:53.208" v="684" actId="164"/>
          <ac:cxnSpMkLst>
            <pc:docMk/>
            <pc:sldMk cId="2910773110" sldId="259"/>
            <ac:cxnSpMk id="4" creationId="{6FCAF67A-66D1-4FB3-98D7-360F38EF73C3}"/>
          </ac:cxnSpMkLst>
        </pc:cxnChg>
        <pc:cxnChg chg="add mod">
          <ac:chgData name="Seohee Yu" userId="4051f0d4ba1c3c84" providerId="LiveId" clId="{CDB65125-1AE6-488A-A7A3-4F86B209CF62}" dt="2020-02-03T11:59:53.208" v="684" actId="164"/>
          <ac:cxnSpMkLst>
            <pc:docMk/>
            <pc:sldMk cId="2910773110" sldId="259"/>
            <ac:cxnSpMk id="6" creationId="{CB9FCF60-863F-487E-98DF-70E5CEDE449F}"/>
          </ac:cxnSpMkLst>
        </pc:cxnChg>
      </pc:sldChg>
      <pc:sldChg chg="addSp delSp modSp add">
        <pc:chgData name="Seohee Yu" userId="4051f0d4ba1c3c84" providerId="LiveId" clId="{CDB65125-1AE6-488A-A7A3-4F86B209CF62}" dt="2020-02-03T12:09:39.641" v="1928" actId="478"/>
        <pc:sldMkLst>
          <pc:docMk/>
          <pc:sldMk cId="426380267" sldId="260"/>
        </pc:sldMkLst>
        <pc:spChg chg="del">
          <ac:chgData name="Seohee Yu" userId="4051f0d4ba1c3c84" providerId="LiveId" clId="{CDB65125-1AE6-488A-A7A3-4F86B209CF62}" dt="2020-02-03T12:09:36.063" v="1925" actId="478"/>
          <ac:spMkLst>
            <pc:docMk/>
            <pc:sldMk cId="426380267" sldId="260"/>
            <ac:spMk id="3" creationId="{F213DFAC-B980-4818-9380-2BD6B2D18F0D}"/>
          </ac:spMkLst>
        </pc:spChg>
        <pc:spChg chg="del">
          <ac:chgData name="Seohee Yu" userId="4051f0d4ba1c3c84" providerId="LiveId" clId="{CDB65125-1AE6-488A-A7A3-4F86B209CF62}" dt="2020-02-03T12:09:36.063" v="1925" actId="478"/>
          <ac:spMkLst>
            <pc:docMk/>
            <pc:sldMk cId="426380267" sldId="260"/>
            <ac:spMk id="22" creationId="{DAA91613-EEAE-4547-9607-5C31EFEDD51A}"/>
          </ac:spMkLst>
        </pc:spChg>
        <pc:spChg chg="del">
          <ac:chgData name="Seohee Yu" userId="4051f0d4ba1c3c84" providerId="LiveId" clId="{CDB65125-1AE6-488A-A7A3-4F86B209CF62}" dt="2020-02-03T12:09:39.641" v="1928" actId="478"/>
          <ac:spMkLst>
            <pc:docMk/>
            <pc:sldMk cId="426380267" sldId="260"/>
            <ac:spMk id="24" creationId="{FA924531-B695-486B-B66B-3AE8EF5C2EF7}"/>
          </ac:spMkLst>
        </pc:spChg>
        <pc:spChg chg="del">
          <ac:chgData name="Seohee Yu" userId="4051f0d4ba1c3c84" providerId="LiveId" clId="{CDB65125-1AE6-488A-A7A3-4F86B209CF62}" dt="2020-02-03T12:09:38.818" v="1927" actId="478"/>
          <ac:spMkLst>
            <pc:docMk/>
            <pc:sldMk cId="426380267" sldId="260"/>
            <ac:spMk id="25" creationId="{634575AB-B042-4970-9377-76BCCED0D0A9}"/>
          </ac:spMkLst>
        </pc:spChg>
        <pc:spChg chg="del">
          <ac:chgData name="Seohee Yu" userId="4051f0d4ba1c3c84" providerId="LiveId" clId="{CDB65125-1AE6-488A-A7A3-4F86B209CF62}" dt="2020-02-03T12:09:36.063" v="1925" actId="478"/>
          <ac:spMkLst>
            <pc:docMk/>
            <pc:sldMk cId="426380267" sldId="260"/>
            <ac:spMk id="26" creationId="{8789D846-C43F-4065-9E99-305107AA0DFD}"/>
          </ac:spMkLst>
        </pc:spChg>
        <pc:spChg chg="add mod">
          <ac:chgData name="Seohee Yu" userId="4051f0d4ba1c3c84" providerId="LiveId" clId="{CDB65125-1AE6-488A-A7A3-4F86B209CF62}" dt="2020-02-03T12:07:44.724" v="1655" actId="20577"/>
          <ac:spMkLst>
            <pc:docMk/>
            <pc:sldMk cId="426380267" sldId="260"/>
            <ac:spMk id="113" creationId="{9490F7B2-24D4-43DF-BC16-5D2BC9DDC5EF}"/>
          </ac:spMkLst>
        </pc:spChg>
        <pc:spChg chg="add mod">
          <ac:chgData name="Seohee Yu" userId="4051f0d4ba1c3c84" providerId="LiveId" clId="{CDB65125-1AE6-488A-A7A3-4F86B209CF62}" dt="2020-02-03T12:08:31.152" v="1890"/>
          <ac:spMkLst>
            <pc:docMk/>
            <pc:sldMk cId="426380267" sldId="260"/>
            <ac:spMk id="114" creationId="{6D19EADA-B035-420B-96C1-9EF8F33EC6D5}"/>
          </ac:spMkLst>
        </pc:spChg>
        <pc:spChg chg="mod">
          <ac:chgData name="Seohee Yu" userId="4051f0d4ba1c3c84" providerId="LiveId" clId="{CDB65125-1AE6-488A-A7A3-4F86B209CF62}" dt="2020-02-03T12:05:43.610" v="1065" actId="1076"/>
          <ac:spMkLst>
            <pc:docMk/>
            <pc:sldMk cId="426380267" sldId="260"/>
            <ac:spMk id="168" creationId="{00000000-0000-0000-0000-000000000000}"/>
          </ac:spMkLst>
        </pc:spChg>
        <pc:grpChg chg="del mod">
          <ac:chgData name="Seohee Yu" userId="4051f0d4ba1c3c84" providerId="LiveId" clId="{CDB65125-1AE6-488A-A7A3-4F86B209CF62}" dt="2020-02-03T12:05:31.351" v="1038" actId="478"/>
          <ac:grpSpMkLst>
            <pc:docMk/>
            <pc:sldMk cId="426380267" sldId="260"/>
            <ac:grpSpMk id="9" creationId="{62A18DB4-458D-4405-AF44-ABEAF81A218F}"/>
          </ac:grpSpMkLst>
        </pc:grpChg>
        <pc:grpChg chg="del mod">
          <ac:chgData name="Seohee Yu" userId="4051f0d4ba1c3c84" providerId="LiveId" clId="{CDB65125-1AE6-488A-A7A3-4F86B209CF62}" dt="2020-02-03T12:05:31.351" v="1038" actId="478"/>
          <ac:grpSpMkLst>
            <pc:docMk/>
            <pc:sldMk cId="426380267" sldId="260"/>
            <ac:grpSpMk id="33" creationId="{6FC753D3-1CC9-4143-8D63-97C3D1ABE135}"/>
          </ac:grpSpMkLst>
        </pc:grpChg>
        <pc:grpChg chg="del mod">
          <ac:chgData name="Seohee Yu" userId="4051f0d4ba1c3c84" providerId="LiveId" clId="{CDB65125-1AE6-488A-A7A3-4F86B209CF62}" dt="2020-02-03T12:05:31.351" v="1038" actId="478"/>
          <ac:grpSpMkLst>
            <pc:docMk/>
            <pc:sldMk cId="426380267" sldId="260"/>
            <ac:grpSpMk id="36" creationId="{A1F01CE2-95A0-4E01-9ABC-2AD90DC2A490}"/>
          </ac:grpSpMkLst>
        </pc:grpChg>
        <pc:grpChg chg="del mod">
          <ac:chgData name="Seohee Yu" userId="4051f0d4ba1c3c84" providerId="LiveId" clId="{CDB65125-1AE6-488A-A7A3-4F86B209CF62}" dt="2020-02-03T12:05:31.351" v="1038" actId="478"/>
          <ac:grpSpMkLst>
            <pc:docMk/>
            <pc:sldMk cId="426380267" sldId="260"/>
            <ac:grpSpMk id="45" creationId="{61528372-6386-4D52-A1B0-3AAC747072FC}"/>
          </ac:grpSpMkLst>
        </pc:grpChg>
        <pc:grpChg chg="del mod">
          <ac:chgData name="Seohee Yu" userId="4051f0d4ba1c3c84" providerId="LiveId" clId="{CDB65125-1AE6-488A-A7A3-4F86B209CF62}" dt="2020-02-03T12:05:31.351" v="1038" actId="478"/>
          <ac:grpSpMkLst>
            <pc:docMk/>
            <pc:sldMk cId="426380267" sldId="260"/>
            <ac:grpSpMk id="48" creationId="{23283AC6-3562-430E-8391-58AB796E8A62}"/>
          </ac:grpSpMkLst>
        </pc:grpChg>
        <pc:grpChg chg="add mod">
          <ac:chgData name="Seohee Yu" userId="4051f0d4ba1c3c84" providerId="LiveId" clId="{CDB65125-1AE6-488A-A7A3-4F86B209CF62}" dt="2020-02-03T12:04:36.554" v="1032" actId="571"/>
          <ac:grpSpMkLst>
            <pc:docMk/>
            <pc:sldMk cId="426380267" sldId="260"/>
            <ac:grpSpMk id="53" creationId="{CC6DDDD0-C24A-4BA4-8357-78D447D85180}"/>
          </ac:grpSpMkLst>
        </pc:grpChg>
        <pc:grpChg chg="add mod">
          <ac:chgData name="Seohee Yu" userId="4051f0d4ba1c3c84" providerId="LiveId" clId="{CDB65125-1AE6-488A-A7A3-4F86B209CF62}" dt="2020-02-03T12:04:36.554" v="1032" actId="571"/>
          <ac:grpSpMkLst>
            <pc:docMk/>
            <pc:sldMk cId="426380267" sldId="260"/>
            <ac:grpSpMk id="56" creationId="{867A15CE-3BD3-40AB-98F4-0600DB6FA660}"/>
          </ac:grpSpMkLst>
        </pc:grpChg>
        <pc:grpChg chg="add del">
          <ac:chgData name="Seohee Yu" userId="4051f0d4ba1c3c84" providerId="LiveId" clId="{CDB65125-1AE6-488A-A7A3-4F86B209CF62}" dt="2020-02-03T12:05:31.351" v="1038" actId="478"/>
          <ac:grpSpMkLst>
            <pc:docMk/>
            <pc:sldMk cId="426380267" sldId="260"/>
            <ac:grpSpMk id="58" creationId="{D060D5D5-E08A-46BE-8E7C-1B566F5135B0}"/>
          </ac:grpSpMkLst>
        </pc:grpChg>
        <pc:grpChg chg="add del">
          <ac:chgData name="Seohee Yu" userId="4051f0d4ba1c3c84" providerId="LiveId" clId="{CDB65125-1AE6-488A-A7A3-4F86B209CF62}" dt="2020-02-03T12:05:31.351" v="1038" actId="478"/>
          <ac:grpSpMkLst>
            <pc:docMk/>
            <pc:sldMk cId="426380267" sldId="260"/>
            <ac:grpSpMk id="65" creationId="{0B6EE787-0C47-406E-9EE2-E8578AB10094}"/>
          </ac:grpSpMkLst>
        </pc:grpChg>
        <pc:grpChg chg="add del">
          <ac:chgData name="Seohee Yu" userId="4051f0d4ba1c3c84" providerId="LiveId" clId="{CDB65125-1AE6-488A-A7A3-4F86B209CF62}" dt="2020-02-03T12:05:31.351" v="1038" actId="478"/>
          <ac:grpSpMkLst>
            <pc:docMk/>
            <pc:sldMk cId="426380267" sldId="260"/>
            <ac:grpSpMk id="68" creationId="{B38065D2-974A-4949-B0D3-0DE80363A80B}"/>
          </ac:grpSpMkLst>
        </pc:grpChg>
        <pc:grpChg chg="add del">
          <ac:chgData name="Seohee Yu" userId="4051f0d4ba1c3c84" providerId="LiveId" clId="{CDB65125-1AE6-488A-A7A3-4F86B209CF62}" dt="2020-02-03T12:05:31.351" v="1038" actId="478"/>
          <ac:grpSpMkLst>
            <pc:docMk/>
            <pc:sldMk cId="426380267" sldId="260"/>
            <ac:grpSpMk id="71" creationId="{30FBCA59-67F7-44D1-A13E-0F460157C4C2}"/>
          </ac:grpSpMkLst>
        </pc:grpChg>
        <pc:grpChg chg="add del mod">
          <ac:chgData name="Seohee Yu" userId="4051f0d4ba1c3c84" providerId="LiveId" clId="{CDB65125-1AE6-488A-A7A3-4F86B209CF62}" dt="2020-02-03T12:05:31.351" v="1038" actId="478"/>
          <ac:grpSpMkLst>
            <pc:docMk/>
            <pc:sldMk cId="426380267" sldId="260"/>
            <ac:grpSpMk id="75" creationId="{351B9EB0-3D41-4A8E-BFE2-D8841F4BFACF}"/>
          </ac:grpSpMkLst>
        </pc:grpChg>
        <pc:grpChg chg="add">
          <ac:chgData name="Seohee Yu" userId="4051f0d4ba1c3c84" providerId="LiveId" clId="{CDB65125-1AE6-488A-A7A3-4F86B209CF62}" dt="2020-02-03T12:05:32.230" v="1039"/>
          <ac:grpSpMkLst>
            <pc:docMk/>
            <pc:sldMk cId="426380267" sldId="260"/>
            <ac:grpSpMk id="78" creationId="{C98FCB39-5472-4D8A-8CB9-567CE4C954AC}"/>
          </ac:grpSpMkLst>
        </pc:grpChg>
        <pc:grpChg chg="add">
          <ac:chgData name="Seohee Yu" userId="4051f0d4ba1c3c84" providerId="LiveId" clId="{CDB65125-1AE6-488A-A7A3-4F86B209CF62}" dt="2020-02-03T12:05:32.230" v="1039"/>
          <ac:grpSpMkLst>
            <pc:docMk/>
            <pc:sldMk cId="426380267" sldId="260"/>
            <ac:grpSpMk id="85" creationId="{557F480B-6D38-410B-B379-C4649C5B010C}"/>
          </ac:grpSpMkLst>
        </pc:grpChg>
        <pc:grpChg chg="add">
          <ac:chgData name="Seohee Yu" userId="4051f0d4ba1c3c84" providerId="LiveId" clId="{CDB65125-1AE6-488A-A7A3-4F86B209CF62}" dt="2020-02-03T12:05:32.230" v="1039"/>
          <ac:grpSpMkLst>
            <pc:docMk/>
            <pc:sldMk cId="426380267" sldId="260"/>
            <ac:grpSpMk id="88" creationId="{7A183312-7454-424B-AE04-2CB01B60A6D9}"/>
          </ac:grpSpMkLst>
        </pc:grpChg>
        <pc:grpChg chg="add">
          <ac:chgData name="Seohee Yu" userId="4051f0d4ba1c3c84" providerId="LiveId" clId="{CDB65125-1AE6-488A-A7A3-4F86B209CF62}" dt="2020-02-03T12:05:32.230" v="1039"/>
          <ac:grpSpMkLst>
            <pc:docMk/>
            <pc:sldMk cId="426380267" sldId="260"/>
            <ac:grpSpMk id="91" creationId="{86E666E7-3713-44B4-B722-10B0D89BA801}"/>
          </ac:grpSpMkLst>
        </pc:grpChg>
        <pc:grpChg chg="add">
          <ac:chgData name="Seohee Yu" userId="4051f0d4ba1c3c84" providerId="LiveId" clId="{CDB65125-1AE6-488A-A7A3-4F86B209CF62}" dt="2020-02-03T12:05:32.230" v="1039"/>
          <ac:grpSpMkLst>
            <pc:docMk/>
            <pc:sldMk cId="426380267" sldId="260"/>
            <ac:grpSpMk id="94" creationId="{87C43750-15FA-47A4-9108-9E487F54C030}"/>
          </ac:grpSpMkLst>
        </pc:grpChg>
        <pc:grpChg chg="add">
          <ac:chgData name="Seohee Yu" userId="4051f0d4ba1c3c84" providerId="LiveId" clId="{CDB65125-1AE6-488A-A7A3-4F86B209CF62}" dt="2020-02-03T12:05:32.230" v="1039"/>
          <ac:grpSpMkLst>
            <pc:docMk/>
            <pc:sldMk cId="426380267" sldId="260"/>
            <ac:grpSpMk id="97" creationId="{1CF895EC-4CA6-4152-B89B-D57247AF3DCC}"/>
          </ac:grpSpMkLst>
        </pc:grpChg>
        <pc:grpChg chg="add">
          <ac:chgData name="Seohee Yu" userId="4051f0d4ba1c3c84" providerId="LiveId" clId="{CDB65125-1AE6-488A-A7A3-4F86B209CF62}" dt="2020-02-03T12:05:32.230" v="1039"/>
          <ac:grpSpMkLst>
            <pc:docMk/>
            <pc:sldMk cId="426380267" sldId="260"/>
            <ac:grpSpMk id="104" creationId="{D4FC93BE-2AD0-4C63-8B50-5DB9A52D5329}"/>
          </ac:grpSpMkLst>
        </pc:grpChg>
        <pc:grpChg chg="add">
          <ac:chgData name="Seohee Yu" userId="4051f0d4ba1c3c84" providerId="LiveId" clId="{CDB65125-1AE6-488A-A7A3-4F86B209CF62}" dt="2020-02-03T12:05:32.230" v="1039"/>
          <ac:grpSpMkLst>
            <pc:docMk/>
            <pc:sldMk cId="426380267" sldId="260"/>
            <ac:grpSpMk id="107" creationId="{BC0A06C1-CE67-415A-B37B-74D7322B4F12}"/>
          </ac:grpSpMkLst>
        </pc:grpChg>
        <pc:grpChg chg="add">
          <ac:chgData name="Seohee Yu" userId="4051f0d4ba1c3c84" providerId="LiveId" clId="{CDB65125-1AE6-488A-A7A3-4F86B209CF62}" dt="2020-02-03T12:05:32.230" v="1039"/>
          <ac:grpSpMkLst>
            <pc:docMk/>
            <pc:sldMk cId="426380267" sldId="260"/>
            <ac:grpSpMk id="110" creationId="{7080A62B-4D8E-4B18-8711-1F424C0CAFE5}"/>
          </ac:grpSpMkLst>
        </pc:grpChg>
        <pc:grpChg chg="add">
          <ac:chgData name="Seohee Yu" userId="4051f0d4ba1c3c84" providerId="LiveId" clId="{CDB65125-1AE6-488A-A7A3-4F86B209CF62}" dt="2020-02-03T12:05:32.230" v="1039"/>
          <ac:grpSpMkLst>
            <pc:docMk/>
            <pc:sldMk cId="426380267" sldId="260"/>
            <ac:grpSpMk id="115" creationId="{24529BFF-1720-4D93-A225-75C98B4F3B80}"/>
          </ac:grpSpMkLst>
        </pc:grpChg>
        <pc:grpChg chg="add">
          <ac:chgData name="Seohee Yu" userId="4051f0d4ba1c3c84" providerId="LiveId" clId="{CDB65125-1AE6-488A-A7A3-4F86B209CF62}" dt="2020-02-03T12:09:36.662" v="1926"/>
          <ac:grpSpMkLst>
            <pc:docMk/>
            <pc:sldMk cId="426380267" sldId="260"/>
            <ac:grpSpMk id="118" creationId="{115C0BB9-7330-4B3F-850C-0CBAD7539EAE}"/>
          </ac:grpSpMkLst>
        </pc:grpChg>
      </pc:sldChg>
      <pc:sldChg chg="addSp delSp modSp add">
        <pc:chgData name="Seohee Yu" userId="4051f0d4ba1c3c84" providerId="LiveId" clId="{CDB65125-1AE6-488A-A7A3-4F86B209CF62}" dt="2020-02-03T12:12:09.763" v="1983"/>
        <pc:sldMkLst>
          <pc:docMk/>
          <pc:sldMk cId="3486386378" sldId="261"/>
        </pc:sldMkLst>
        <pc:spChg chg="mod">
          <ac:chgData name="Seohee Yu" userId="4051f0d4ba1c3c84" providerId="LiveId" clId="{CDB65125-1AE6-488A-A7A3-4F86B209CF62}" dt="2020-02-03T12:09:28.376" v="1923" actId="164"/>
          <ac:spMkLst>
            <pc:docMk/>
            <pc:sldMk cId="3486386378" sldId="261"/>
            <ac:spMk id="3" creationId="{F213DFAC-B980-4818-9380-2BD6B2D18F0D}"/>
          </ac:spMkLst>
        </pc:spChg>
        <pc:spChg chg="mod">
          <ac:chgData name="Seohee Yu" userId="4051f0d4ba1c3c84" providerId="LiveId" clId="{CDB65125-1AE6-488A-A7A3-4F86B209CF62}" dt="2020-02-03T12:09:28.376" v="1923" actId="164"/>
          <ac:spMkLst>
            <pc:docMk/>
            <pc:sldMk cId="3486386378" sldId="261"/>
            <ac:spMk id="22" creationId="{DAA91613-EEAE-4547-9607-5C31EFEDD51A}"/>
          </ac:spMkLst>
        </pc:spChg>
        <pc:spChg chg="del mod">
          <ac:chgData name="Seohee Yu" userId="4051f0d4ba1c3c84" providerId="LiveId" clId="{CDB65125-1AE6-488A-A7A3-4F86B209CF62}" dt="2020-02-03T12:09:06.821" v="1897" actId="478"/>
          <ac:spMkLst>
            <pc:docMk/>
            <pc:sldMk cId="3486386378" sldId="261"/>
            <ac:spMk id="24" creationId="{FA924531-B695-486B-B66B-3AE8EF5C2EF7}"/>
          </ac:spMkLst>
        </pc:spChg>
        <pc:spChg chg="del">
          <ac:chgData name="Seohee Yu" userId="4051f0d4ba1c3c84" providerId="LiveId" clId="{CDB65125-1AE6-488A-A7A3-4F86B209CF62}" dt="2020-02-03T12:08:59.345" v="1894" actId="478"/>
          <ac:spMkLst>
            <pc:docMk/>
            <pc:sldMk cId="3486386378" sldId="261"/>
            <ac:spMk id="25" creationId="{634575AB-B042-4970-9377-76BCCED0D0A9}"/>
          </ac:spMkLst>
        </pc:spChg>
        <pc:spChg chg="mod">
          <ac:chgData name="Seohee Yu" userId="4051f0d4ba1c3c84" providerId="LiveId" clId="{CDB65125-1AE6-488A-A7A3-4F86B209CF62}" dt="2020-02-03T12:09:28.376" v="1923" actId="164"/>
          <ac:spMkLst>
            <pc:docMk/>
            <pc:sldMk cId="3486386378" sldId="261"/>
            <ac:spMk id="26" creationId="{8789D846-C43F-4065-9E99-305107AA0DFD}"/>
          </ac:spMkLst>
        </pc:spChg>
        <pc:spChg chg="add mod">
          <ac:chgData name="Seohee Yu" userId="4051f0d4ba1c3c84" providerId="LiveId" clId="{CDB65125-1AE6-488A-A7A3-4F86B209CF62}" dt="2020-02-03T12:09:23.903" v="1922" actId="14100"/>
          <ac:spMkLst>
            <pc:docMk/>
            <pc:sldMk cId="3486386378" sldId="261"/>
            <ac:spMk id="58" creationId="{CD359A48-3AFD-4163-965E-7A70A2375A30}"/>
          </ac:spMkLst>
        </pc:spChg>
        <pc:spChg chg="add mod">
          <ac:chgData name="Seohee Yu" userId="4051f0d4ba1c3c84" providerId="LiveId" clId="{CDB65125-1AE6-488A-A7A3-4F86B209CF62}" dt="2020-02-03T12:11:45.216" v="1974" actId="20577"/>
          <ac:spMkLst>
            <pc:docMk/>
            <pc:sldMk cId="3486386378" sldId="261"/>
            <ac:spMk id="60" creationId="{B0F55564-5551-4B73-9432-1A6AE5B4FD13}"/>
          </ac:spMkLst>
        </pc:spChg>
        <pc:spChg chg="add mod">
          <ac:chgData name="Seohee Yu" userId="4051f0d4ba1c3c84" providerId="LiveId" clId="{CDB65125-1AE6-488A-A7A3-4F86B209CF62}" dt="2020-02-03T12:12:09.763" v="1983"/>
          <ac:spMkLst>
            <pc:docMk/>
            <pc:sldMk cId="3486386378" sldId="261"/>
            <ac:spMk id="61" creationId="{94E1121A-78B1-4DF4-80B2-2FA57BA754A7}"/>
          </ac:spMkLst>
        </pc:spChg>
        <pc:spChg chg="add mod">
          <ac:chgData name="Seohee Yu" userId="4051f0d4ba1c3c84" providerId="LiveId" clId="{CDB65125-1AE6-488A-A7A3-4F86B209CF62}" dt="2020-02-03T12:12:06.918" v="1982" actId="20577"/>
          <ac:spMkLst>
            <pc:docMk/>
            <pc:sldMk cId="3486386378" sldId="261"/>
            <ac:spMk id="62" creationId="{AD8BF7B3-9E6C-4ACA-98CD-A133A6EC0615}"/>
          </ac:spMkLst>
        </pc:spChg>
        <pc:spChg chg="del">
          <ac:chgData name="Seohee Yu" userId="4051f0d4ba1c3c84" providerId="LiveId" clId="{CDB65125-1AE6-488A-A7A3-4F86B209CF62}" dt="2020-02-03T12:08:57.481" v="1893" actId="478"/>
          <ac:spMkLst>
            <pc:docMk/>
            <pc:sldMk cId="3486386378" sldId="261"/>
            <ac:spMk id="113" creationId="{9490F7B2-24D4-43DF-BC16-5D2BC9DDC5EF}"/>
          </ac:spMkLst>
        </pc:spChg>
        <pc:spChg chg="del">
          <ac:chgData name="Seohee Yu" userId="4051f0d4ba1c3c84" providerId="LiveId" clId="{CDB65125-1AE6-488A-A7A3-4F86B209CF62}" dt="2020-02-03T12:08:54.289" v="1892" actId="478"/>
          <ac:spMkLst>
            <pc:docMk/>
            <pc:sldMk cId="3486386378" sldId="261"/>
            <ac:spMk id="114" creationId="{6D19EADA-B035-420B-96C1-9EF8F33EC6D5}"/>
          </ac:spMkLst>
        </pc:spChg>
        <pc:grpChg chg="add mod">
          <ac:chgData name="Seohee Yu" userId="4051f0d4ba1c3c84" providerId="LiveId" clId="{CDB65125-1AE6-488A-A7A3-4F86B209CF62}" dt="2020-02-03T12:09:31.607" v="1924" actId="14100"/>
          <ac:grpSpMkLst>
            <pc:docMk/>
            <pc:sldMk cId="3486386378" sldId="261"/>
            <ac:grpSpMk id="2" creationId="{5DC6FCF7-2129-40C5-8F06-D9B3D36A3E35}"/>
          </ac:grpSpMkLst>
        </pc:grpChg>
        <pc:grpChg chg="del">
          <ac:chgData name="Seohee Yu" userId="4051f0d4ba1c3c84" providerId="LiveId" clId="{CDB65125-1AE6-488A-A7A3-4F86B209CF62}" dt="2020-02-03T12:08:54.289" v="1892" actId="478"/>
          <ac:grpSpMkLst>
            <pc:docMk/>
            <pc:sldMk cId="3486386378" sldId="261"/>
            <ac:grpSpMk id="78" creationId="{C98FCB39-5472-4D8A-8CB9-567CE4C954AC}"/>
          </ac:grpSpMkLst>
        </pc:grpChg>
        <pc:grpChg chg="del">
          <ac:chgData name="Seohee Yu" userId="4051f0d4ba1c3c84" providerId="LiveId" clId="{CDB65125-1AE6-488A-A7A3-4F86B209CF62}" dt="2020-02-03T12:08:54.289" v="1892" actId="478"/>
          <ac:grpSpMkLst>
            <pc:docMk/>
            <pc:sldMk cId="3486386378" sldId="261"/>
            <ac:grpSpMk id="85" creationId="{557F480B-6D38-410B-B379-C4649C5B010C}"/>
          </ac:grpSpMkLst>
        </pc:grpChg>
        <pc:grpChg chg="del">
          <ac:chgData name="Seohee Yu" userId="4051f0d4ba1c3c84" providerId="LiveId" clId="{CDB65125-1AE6-488A-A7A3-4F86B209CF62}" dt="2020-02-03T12:08:54.289" v="1892" actId="478"/>
          <ac:grpSpMkLst>
            <pc:docMk/>
            <pc:sldMk cId="3486386378" sldId="261"/>
            <ac:grpSpMk id="88" creationId="{7A183312-7454-424B-AE04-2CB01B60A6D9}"/>
          </ac:grpSpMkLst>
        </pc:grpChg>
        <pc:grpChg chg="del">
          <ac:chgData name="Seohee Yu" userId="4051f0d4ba1c3c84" providerId="LiveId" clId="{CDB65125-1AE6-488A-A7A3-4F86B209CF62}" dt="2020-02-03T12:08:54.289" v="1892" actId="478"/>
          <ac:grpSpMkLst>
            <pc:docMk/>
            <pc:sldMk cId="3486386378" sldId="261"/>
            <ac:grpSpMk id="91" creationId="{86E666E7-3713-44B4-B722-10B0D89BA801}"/>
          </ac:grpSpMkLst>
        </pc:grpChg>
        <pc:grpChg chg="del">
          <ac:chgData name="Seohee Yu" userId="4051f0d4ba1c3c84" providerId="LiveId" clId="{CDB65125-1AE6-488A-A7A3-4F86B209CF62}" dt="2020-02-03T12:08:54.289" v="1892" actId="478"/>
          <ac:grpSpMkLst>
            <pc:docMk/>
            <pc:sldMk cId="3486386378" sldId="261"/>
            <ac:grpSpMk id="94" creationId="{87C43750-15FA-47A4-9108-9E487F54C030}"/>
          </ac:grpSpMkLst>
        </pc:grpChg>
        <pc:grpChg chg="del">
          <ac:chgData name="Seohee Yu" userId="4051f0d4ba1c3c84" providerId="LiveId" clId="{CDB65125-1AE6-488A-A7A3-4F86B209CF62}" dt="2020-02-03T12:08:54.289" v="1892" actId="478"/>
          <ac:grpSpMkLst>
            <pc:docMk/>
            <pc:sldMk cId="3486386378" sldId="261"/>
            <ac:grpSpMk id="97" creationId="{1CF895EC-4CA6-4152-B89B-D57247AF3DCC}"/>
          </ac:grpSpMkLst>
        </pc:grpChg>
        <pc:grpChg chg="del">
          <ac:chgData name="Seohee Yu" userId="4051f0d4ba1c3c84" providerId="LiveId" clId="{CDB65125-1AE6-488A-A7A3-4F86B209CF62}" dt="2020-02-03T12:08:54.289" v="1892" actId="478"/>
          <ac:grpSpMkLst>
            <pc:docMk/>
            <pc:sldMk cId="3486386378" sldId="261"/>
            <ac:grpSpMk id="104" creationId="{D4FC93BE-2AD0-4C63-8B50-5DB9A52D5329}"/>
          </ac:grpSpMkLst>
        </pc:grpChg>
        <pc:grpChg chg="del">
          <ac:chgData name="Seohee Yu" userId="4051f0d4ba1c3c84" providerId="LiveId" clId="{CDB65125-1AE6-488A-A7A3-4F86B209CF62}" dt="2020-02-03T12:08:54.289" v="1892" actId="478"/>
          <ac:grpSpMkLst>
            <pc:docMk/>
            <pc:sldMk cId="3486386378" sldId="261"/>
            <ac:grpSpMk id="107" creationId="{BC0A06C1-CE67-415A-B37B-74D7322B4F12}"/>
          </ac:grpSpMkLst>
        </pc:grpChg>
        <pc:grpChg chg="del">
          <ac:chgData name="Seohee Yu" userId="4051f0d4ba1c3c84" providerId="LiveId" clId="{CDB65125-1AE6-488A-A7A3-4F86B209CF62}" dt="2020-02-03T12:08:54.289" v="1892" actId="478"/>
          <ac:grpSpMkLst>
            <pc:docMk/>
            <pc:sldMk cId="3486386378" sldId="261"/>
            <ac:grpSpMk id="110" creationId="{7080A62B-4D8E-4B18-8711-1F424C0CAFE5}"/>
          </ac:grpSpMkLst>
        </pc:grpChg>
        <pc:grpChg chg="del">
          <ac:chgData name="Seohee Yu" userId="4051f0d4ba1c3c84" providerId="LiveId" clId="{CDB65125-1AE6-488A-A7A3-4F86B209CF62}" dt="2020-02-03T12:08:54.289" v="1892" actId="478"/>
          <ac:grpSpMkLst>
            <pc:docMk/>
            <pc:sldMk cId="3486386378" sldId="261"/>
            <ac:grpSpMk id="115" creationId="{24529BFF-1720-4D93-A225-75C98B4F3B8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7F2A0-C7D9-4DBD-AE3B-C1A712DCE501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DCD2E-416C-42CA-95A4-05EC3697B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55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4794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3341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1931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5416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6337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3224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0985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7342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1290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3950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3595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6831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7572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1969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529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6281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9443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1090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4831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61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16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2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8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7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3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41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0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8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0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8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C3D53-FEDF-49EC-8F65-FFFC138B637E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8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화면 설계서</a:t>
            </a:r>
            <a:r>
              <a:rPr lang="en-US" altLang="ko-KR" dirty="0"/>
              <a:t>!!!!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3</a:t>
            </a:r>
          </a:p>
          <a:p>
            <a:r>
              <a:rPr lang="ko-KR" altLang="en-US" dirty="0" err="1"/>
              <a:t>크라우드</a:t>
            </a:r>
            <a:r>
              <a:rPr lang="ko-KR" altLang="en-US" dirty="0"/>
              <a:t> </a:t>
            </a:r>
            <a:r>
              <a:rPr lang="en-US" altLang="ko-KR" dirty="0"/>
              <a:t>fun</a:t>
            </a:r>
            <a:r>
              <a:rPr lang="ko-KR" altLang="en-US" dirty="0" err="1"/>
              <a:t>딩딩디리이딩디이딩딩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 err="1"/>
              <a:t>조오오오오오으아아으아으아으아ㅡ아으ㅏ으아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17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260931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260931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2923863" y="2278408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투자 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3002342" y="526160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392616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392616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419" y="5745333"/>
            <a:ext cx="2703721" cy="495369"/>
          </a:xfrm>
          <a:prstGeom prst="rect">
            <a:avLst/>
          </a:prstGeom>
        </p:spPr>
      </p:pic>
      <p:cxnSp>
        <p:nvCxnSpPr>
          <p:cNvPr id="62" name="직선 연결선 61"/>
          <p:cNvCxnSpPr/>
          <p:nvPr/>
        </p:nvCxnSpPr>
        <p:spPr>
          <a:xfrm>
            <a:off x="2779763" y="5745333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8" name="타원 67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형 설명선 6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594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Footer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&amp;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투자위험고지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하단 고정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131601" y="1289960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>
              <a:solidFill>
                <a:srgbClr val="DC7F0D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91782" y="1485634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2" name="직사각형 61"/>
          <p:cNvSpPr/>
          <p:nvPr/>
        </p:nvSpPr>
        <p:spPr>
          <a:xfrm>
            <a:off x="2782868" y="5529833"/>
            <a:ext cx="2775746" cy="73866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ko-KR" altLang="en-US" sz="700" b="1" dirty="0" smtClean="0">
                <a:solidFill>
                  <a:schemeClr val="bg1"/>
                </a:solidFill>
              </a:rPr>
              <a:t>투자위험고지</a:t>
            </a:r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700" dirty="0" smtClean="0">
                <a:solidFill>
                  <a:schemeClr val="bg1"/>
                </a:solidFill>
              </a:rPr>
              <a:t>투자위험고지비상장기업 </a:t>
            </a:r>
            <a:r>
              <a:rPr lang="ko-KR" altLang="en-US" sz="700" dirty="0">
                <a:solidFill>
                  <a:schemeClr val="bg1"/>
                </a:solidFill>
              </a:rPr>
              <a:t>투자는 원금 손실의 가능성이 크니 </a:t>
            </a:r>
            <a:r>
              <a:rPr lang="ko-KR" altLang="en-US" sz="700" u="sng" dirty="0">
                <a:solidFill>
                  <a:schemeClr val="bg1"/>
                </a:solidFill>
              </a:rPr>
              <a:t>투자 위험 안내</a:t>
            </a:r>
            <a:r>
              <a:rPr lang="ko-KR" altLang="en-US" sz="700" dirty="0">
                <a:solidFill>
                  <a:schemeClr val="bg1"/>
                </a:solidFill>
              </a:rPr>
              <a:t>를 꼭 확인하세요</a:t>
            </a:r>
            <a:r>
              <a:rPr lang="en-US" altLang="ko-KR" sz="700" dirty="0">
                <a:solidFill>
                  <a:schemeClr val="bg1"/>
                </a:solidFill>
              </a:rPr>
              <a:t>. Fun</a:t>
            </a:r>
            <a:r>
              <a:rPr lang="ko-KR" altLang="en-US" sz="700" dirty="0" err="1">
                <a:solidFill>
                  <a:schemeClr val="bg1"/>
                </a:solidFill>
              </a:rPr>
              <a:t>딩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ko-KR" altLang="en-US" sz="700" dirty="0">
                <a:solidFill>
                  <a:schemeClr val="bg1"/>
                </a:solidFill>
              </a:rPr>
              <a:t>주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  <a:r>
              <a:rPr lang="ko-KR" altLang="en-US" sz="700" dirty="0">
                <a:solidFill>
                  <a:schemeClr val="bg1"/>
                </a:solidFill>
              </a:rPr>
              <a:t>는 </a:t>
            </a:r>
            <a:r>
              <a:rPr lang="ko-KR" altLang="en-US" sz="700" dirty="0" err="1">
                <a:solidFill>
                  <a:schemeClr val="bg1"/>
                </a:solidFill>
              </a:rPr>
              <a:t>크라우드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</a:rPr>
              <a:t>펀딩</a:t>
            </a:r>
            <a:r>
              <a:rPr lang="ko-KR" altLang="en-US" sz="700" dirty="0">
                <a:solidFill>
                  <a:schemeClr val="bg1"/>
                </a:solidFill>
              </a:rPr>
              <a:t> 플랫폼을 제공하는 중개자로 자금을 모집하는 당사자가 아니며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투자손실의 위험을 보전하거나 </a:t>
            </a:r>
            <a:r>
              <a:rPr lang="ko-KR" altLang="en-US" sz="700" dirty="0" err="1">
                <a:solidFill>
                  <a:schemeClr val="bg1"/>
                </a:solidFill>
              </a:rPr>
              <a:t>보상품</a:t>
            </a:r>
            <a:r>
              <a:rPr lang="ko-KR" altLang="en-US" sz="700" dirty="0">
                <a:solidFill>
                  <a:schemeClr val="bg1"/>
                </a:solidFill>
              </a:rPr>
              <a:t> 제공을 보장해 드리지 못합니다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782868" y="3368299"/>
            <a:ext cx="2775746" cy="18627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2800020" y="4481384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38" y="4553247"/>
            <a:ext cx="896133" cy="896133"/>
          </a:xfrm>
          <a:prstGeom prst="rect">
            <a:avLst/>
          </a:prstGeom>
        </p:spPr>
      </p:pic>
      <p:graphicFrame>
        <p:nvGraphicFramePr>
          <p:cNvPr id="68" name="표 67"/>
          <p:cNvGraphicFramePr>
            <a:graphicFrameLocks noGrp="1"/>
          </p:cNvGraphicFramePr>
          <p:nvPr>
            <p:extLst/>
          </p:nvPr>
        </p:nvGraphicFramePr>
        <p:xfrm>
          <a:off x="3831491" y="4605073"/>
          <a:ext cx="196010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101"/>
              </a:tblGrid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err="1" smtClean="0">
                          <a:solidFill>
                            <a:schemeClr val="tx1"/>
                          </a:solidFill>
                        </a:rPr>
                        <a:t>Ezen</a:t>
                      </a:r>
                      <a:r>
                        <a:rPr lang="en-US" altLang="ko-KR" sz="700" baseline="0" dirty="0" smtClean="0">
                          <a:solidFill>
                            <a:schemeClr val="tx1"/>
                          </a:solidFill>
                        </a:rPr>
                        <a:t> Funding 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</a:rPr>
                        <a:t>㈜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</a:rPr>
                        <a:t>사업자등록번호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</a:rPr>
                        <a:t>220-88-37661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서울특별시 종로구 미려빌딩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층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/>
                        <a:t>© WADIZ Platform Co., Ltd.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3018353" y="3920863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34829" y="2585430"/>
            <a:ext cx="1109233" cy="1173266"/>
            <a:chOff x="1289132" y="2322971"/>
            <a:chExt cx="2079370" cy="2500041"/>
          </a:xfrm>
        </p:grpSpPr>
        <p:grpSp>
          <p:nvGrpSpPr>
            <p:cNvPr id="117" name="그룹 11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19" name="직선 연결선 118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" name="그룹 122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67289" y="2585430"/>
            <a:ext cx="1109233" cy="1173266"/>
            <a:chOff x="1289132" y="2322971"/>
            <a:chExt cx="2079370" cy="2500041"/>
          </a:xfrm>
        </p:grpSpPr>
        <p:grpSp>
          <p:nvGrpSpPr>
            <p:cNvPr id="124" name="그룹 123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26" name="직선 연결선 125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639" y="1490192"/>
            <a:ext cx="2492762" cy="97155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558804" y="5327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31" name="타원 30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형 설명선 31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626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93" y="0"/>
            <a:ext cx="3368560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377" y="1042813"/>
            <a:ext cx="4887007" cy="434400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44346" y="2166551"/>
            <a:ext cx="667265" cy="626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11611" y="1993557"/>
            <a:ext cx="2622766" cy="2553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125459" y="1400432"/>
            <a:ext cx="2046476" cy="214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05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448" y="1231967"/>
            <a:ext cx="5255219" cy="41226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64" y="0"/>
            <a:ext cx="3396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103" y="0"/>
            <a:ext cx="3364454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742" y="940600"/>
            <a:ext cx="3629532" cy="45154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51004" y="1622854"/>
            <a:ext cx="3632887" cy="1820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11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admin_w_sh_login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 삽입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버튼</a:t>
                      </a:r>
                      <a:endParaRPr lang="en-US" altLang="ko-KR" sz="16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2971800" y="3777456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비밀번호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71800" y="3181350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아이디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71800" y="4335912"/>
            <a:ext cx="2362200" cy="400050"/>
          </a:xfrm>
          <a:prstGeom prst="rect">
            <a:avLst/>
          </a:prstGeom>
          <a:solidFill>
            <a:srgbClr val="DC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smtClean="0">
                <a:solidFill>
                  <a:schemeClr val="bg1"/>
                </a:solidFill>
              </a:rPr>
              <a:t>로그인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781300" y="2570163"/>
            <a:ext cx="236220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로그인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1132868" y="19571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4;g7c553259d1_0_81"/>
          <p:cNvSpPr/>
          <p:nvPr/>
        </p:nvSpPr>
        <p:spPr>
          <a:xfrm>
            <a:off x="2478600" y="43736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1547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57" y="1169772"/>
            <a:ext cx="7743253" cy="436605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398046" y="237762"/>
            <a:ext cx="3734833" cy="3900052"/>
            <a:chOff x="8398046" y="237762"/>
            <a:chExt cx="3734833" cy="390005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6663" y="2651707"/>
              <a:ext cx="3696216" cy="148610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8046" y="237762"/>
              <a:ext cx="2791215" cy="2200582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663" y="4891084"/>
            <a:ext cx="2152950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2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/>
          </p:nvPr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51" name="Google Shape;174;g7c553259d1_0_81"/>
          <p:cNvSpPr/>
          <p:nvPr/>
        </p:nvSpPr>
        <p:spPr>
          <a:xfrm>
            <a:off x="6331337" y="13482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460333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드롭다운하여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세부 메뉴 표시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접속자명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로그아웃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접속자명 표시 및 삼각형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로그아웃 버튼 표시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/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Google Shape;173;g7c553259d1_0_81"/>
          <p:cNvSpPr/>
          <p:nvPr/>
        </p:nvSpPr>
        <p:spPr>
          <a:xfrm>
            <a:off x="1409093" y="18871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991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09" y="1153298"/>
            <a:ext cx="7753385" cy="43825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937" y="708454"/>
            <a:ext cx="3358673" cy="17396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937" y="3072713"/>
            <a:ext cx="3202259" cy="33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2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admin_w_sh_umain_silde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배너 타이틀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화면에 노출되지 않음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배너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썸네일을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한눈에 식별 가능하도록 배치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/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085016" y="2546772"/>
          <a:ext cx="5791161" cy="3689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92"/>
                <a:gridCol w="619125"/>
                <a:gridCol w="2638425"/>
                <a:gridCol w="1338567"/>
                <a:gridCol w="856252"/>
              </a:tblGrid>
              <a:tr h="2988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타이틀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썸네일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등록일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주식회사 메탈로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2020-01-25</a:t>
                      </a: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14:20:20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체인파트너스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카피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15:30:24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Slide-3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삼성전자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18:15:20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308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Slide-2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이젠컴퓨터아카데미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이미지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카피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2020-01-15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19:15:24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075" y="6262157"/>
            <a:ext cx="1616743" cy="3051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2599698"/>
            <a:ext cx="284002" cy="2840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3208759"/>
            <a:ext cx="284002" cy="2840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025875"/>
            <a:ext cx="284002" cy="2840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4850445"/>
            <a:ext cx="284002" cy="2840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03" y="5667561"/>
            <a:ext cx="284002" cy="2840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3022451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3022450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3022449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3847296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3847295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3847294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4672140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4672139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4672138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5800728" y="5508172"/>
            <a:ext cx="1109231" cy="582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6FCAF67A-66D1-4FB3-98D7-360F38EF73C3}"/>
              </a:ext>
            </a:extLst>
          </p:cNvPr>
          <p:cNvCxnSpPr/>
          <p:nvPr/>
        </p:nvCxnSpPr>
        <p:spPr>
          <a:xfrm>
            <a:off x="5800726" y="5508171"/>
            <a:ext cx="1109233" cy="5909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CB9FCF60-863F-487E-98DF-70E5CEDE449F}"/>
              </a:ext>
            </a:extLst>
          </p:cNvPr>
          <p:cNvCxnSpPr/>
          <p:nvPr/>
        </p:nvCxnSpPr>
        <p:spPr>
          <a:xfrm flipH="1">
            <a:off x="5800729" y="5508170"/>
            <a:ext cx="1109230" cy="58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968" y="2232076"/>
            <a:ext cx="585051" cy="27058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046" y="2233981"/>
            <a:ext cx="560551" cy="28746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58793"/>
            <a:ext cx="799137" cy="237838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66561" y="1803949"/>
            <a:ext cx="34195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슬라이드 배너 관리</a:t>
            </a:r>
            <a:endParaRPr lang="ko-KR" altLang="en-US" sz="1500" b="1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52258"/>
            <a:ext cx="501857" cy="254565"/>
          </a:xfrm>
          <a:prstGeom prst="rect">
            <a:avLst/>
          </a:prstGeom>
        </p:spPr>
      </p:pic>
      <p:sp>
        <p:nvSpPr>
          <p:cNvPr id="60" name="Google Shape;173;g7c553259d1_0_81"/>
          <p:cNvSpPr/>
          <p:nvPr/>
        </p:nvSpPr>
        <p:spPr>
          <a:xfrm>
            <a:off x="4762096" y="31681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173;g7c553259d1_0_81"/>
          <p:cNvSpPr/>
          <p:nvPr/>
        </p:nvSpPr>
        <p:spPr>
          <a:xfrm>
            <a:off x="6203992" y="315867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2275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이벤트 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오픈 신청 페이지로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채팅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채팅창</a:t>
                      </a:r>
                      <a:r>
                        <a:rPr lang="ko-KR" altLang="en-US" sz="1200" dirty="0" smtClean="0"/>
                        <a:t>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3996375"/>
            <a:ext cx="1109233" cy="1173266"/>
            <a:chOff x="1289132" y="2322971"/>
            <a:chExt cx="2079370" cy="2500041"/>
          </a:xfrm>
        </p:grpSpPr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435051" y="3991859"/>
            <a:ext cx="1109233" cy="1173266"/>
            <a:chOff x="1289132" y="2322971"/>
            <a:chExt cx="2079370" cy="2500041"/>
          </a:xfrm>
        </p:grpSpPr>
        <p:grpSp>
          <p:nvGrpSpPr>
            <p:cNvPr id="37" name="그룹 3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726370" y="3991859"/>
            <a:ext cx="1109233" cy="1173266"/>
            <a:chOff x="1289132" y="2322971"/>
            <a:chExt cx="2079370" cy="2500041"/>
          </a:xfrm>
        </p:grpSpPr>
        <p:grpSp>
          <p:nvGrpSpPr>
            <p:cNvPr id="52" name="그룹 5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5301171"/>
            <a:ext cx="1109233" cy="1173266"/>
            <a:chOff x="1289132" y="2322971"/>
            <a:chExt cx="2079370" cy="2500041"/>
          </a:xfrm>
        </p:grpSpPr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7479" y="1247057"/>
          <a:ext cx="8032199" cy="26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46"/>
                <a:gridCol w="1169773"/>
                <a:gridCol w="3667580"/>
              </a:tblGrid>
              <a:tr h="3922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이벤트 제목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7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투자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리워드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더보기</a:t>
                      </a:r>
                      <a:endParaRPr lang="ko-KR" altLang="en-US" sz="1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회원가입</a:t>
                      </a: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864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슬라이드 배너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975670" y="3910831"/>
          <a:ext cx="2117108" cy="26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108"/>
              </a:tblGrid>
              <a:tr h="26478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157954" y="6558661"/>
            <a:ext cx="803219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098720" y="4417037"/>
          <a:ext cx="1871008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988655"/>
                <a:gridCol w="674073"/>
              </a:tblGrid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36902" y="3980721"/>
            <a:ext cx="11823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실시간랭킹</a:t>
            </a:r>
            <a:endParaRPr lang="en-US" altLang="ko-KR" sz="1000" b="1" dirty="0" smtClean="0"/>
          </a:p>
          <a:p>
            <a:endParaRPr lang="en-US" altLang="ko-KR" sz="500" dirty="0"/>
          </a:p>
          <a:p>
            <a:r>
              <a:rPr lang="ko-KR" altLang="en-US" sz="800" u="sng" dirty="0" smtClean="0"/>
              <a:t>투자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</a:rPr>
              <a:t>리워드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369222" y="446608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369222" y="486963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6369222" y="5305947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6369222" y="569542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6369222" y="6110202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4" name="Google Shape;174;g7c553259d1_0_81"/>
          <p:cNvSpPr/>
          <p:nvPr/>
        </p:nvSpPr>
        <p:spPr>
          <a:xfrm>
            <a:off x="7185056" y="1555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120970" y="27878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5950772" y="405032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734023" y="403504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1" y="1380418"/>
            <a:ext cx="124532" cy="1245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7" y="3446410"/>
            <a:ext cx="1005309" cy="2916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131" y="5216618"/>
            <a:ext cx="2589113" cy="1320921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174053" y="55157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19" name="타원 18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형 설명선 2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29" y="1710748"/>
            <a:ext cx="971686" cy="2191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884" y="1656268"/>
            <a:ext cx="1043146" cy="3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1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74" y="428367"/>
            <a:ext cx="8155816" cy="4588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923" y="5514925"/>
            <a:ext cx="2467319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6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0" y="115759"/>
          <a:ext cx="51452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009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442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admin_w_sh_umain_recommend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배너 관리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ko-KR" altLang="en-US" sz="1200"/>
              <a:t>이미지</a:t>
            </a:r>
            <a:endParaRPr lang="ko-KR" altLang="en-US" sz="1200" dirty="0"/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업로드하기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위해 체크 필요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업로드된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컨텐츠는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배경에 음영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/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편집창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팝업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업로드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업로드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체크박스에 체크되어있는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추가 업로드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내리기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내리기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메인화면에서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제거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/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2" y="6165653"/>
            <a:ext cx="1616743" cy="30514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998" y="2234814"/>
            <a:ext cx="560551" cy="287462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956443" y="1793118"/>
            <a:ext cx="491352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b="1" dirty="0" smtClean="0"/>
              <a:t>메인 화면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프로젝트 배너 관리 </a:t>
            </a:r>
            <a:r>
              <a:rPr lang="en-US" altLang="ko-KR" sz="1500" b="1" dirty="0" smtClean="0"/>
              <a:t>&gt; </a:t>
            </a:r>
            <a:r>
              <a:rPr lang="ko-KR" altLang="en-US" sz="1500" b="1" dirty="0" smtClean="0"/>
              <a:t>추천 프로젝트</a:t>
            </a:r>
            <a:endParaRPr lang="ko-KR" altLang="en-US" sz="15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73" name="그룹 7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54" name="그룹 1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55" name="그룹 1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57" name="직선 연결선 1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</p:spPr>
        </p:pic>
        <p:grpSp>
          <p:nvGrpSpPr>
            <p:cNvPr id="163" name="그룹 162">
              <a:extLst>
                <a:ext uri="{FF2B5EF4-FFF2-40B4-BE49-F238E27FC236}">
                  <a16:creationId xmlns="" xmlns:a16="http://schemas.microsoft.com/office/drawing/2014/main" id="{62A18DB4-458D-4405-AF44-ABEAF81A218F}"/>
                </a:ext>
              </a:extLst>
            </p:cNvPr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="" xmlns:a16="http://schemas.microsoft.com/office/drawing/2014/main" id="{8834A7D0-76B4-45F1-B59D-FD8735D4521F}"/>
                  </a:ext>
                </a:extLst>
              </p:cNvPr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73" name="직사각형 172">
                  <a:extLst>
                    <a:ext uri="{FF2B5EF4-FFF2-40B4-BE49-F238E27FC236}">
                      <a16:creationId xmlns="" xmlns:a16="http://schemas.microsoft.com/office/drawing/2014/main" id="{5866C11F-D83C-4D2C-B5A3-F7B5B1E82F04}"/>
                    </a:ext>
                  </a:extLst>
                </p:cNvPr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주식회사 메탈로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700" dirty="0">
                      <a:solidFill>
                        <a:schemeClr val="tx1"/>
                      </a:solidFill>
                    </a:rPr>
                    <a:t>눈앞에서 직접 연주하는 듯한 생생함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&lt;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메탈로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VINCENT&gt; </a:t>
                  </a: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149% | </a:t>
                  </a:r>
                  <a:r>
                    <a:rPr lang="ko-KR" altLang="en-US" sz="700" dirty="0">
                      <a:solidFill>
                        <a:schemeClr val="tx1"/>
                      </a:solidFill>
                    </a:rPr>
                    <a:t>리워드 </a:t>
                  </a:r>
                  <a:r>
                    <a:rPr lang="en-US" altLang="ko-KR" sz="700" dirty="0">
                      <a:solidFill>
                        <a:schemeClr val="tx1"/>
                      </a:solidFill>
                    </a:rPr>
                    <a:t>| D-18</a:t>
                  </a:r>
                </a:p>
              </p:txBody>
            </p:sp>
            <p:sp>
              <p:nvSpPr>
                <p:cNvPr id="174" name="직사각형 173">
                  <a:extLst>
                    <a:ext uri="{FF2B5EF4-FFF2-40B4-BE49-F238E27FC236}">
                      <a16:creationId xmlns="" xmlns:a16="http://schemas.microsoft.com/office/drawing/2014/main" id="{B3C0FE6C-9934-4CDA-9D8C-67C836C2B08B}"/>
                    </a:ext>
                  </a:extLst>
                </p:cNvPr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altLang="ko-KR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="" xmlns:a16="http://schemas.microsoft.com/office/drawing/2014/main" id="{37933C1A-A1E4-40BC-B5C7-C6CF8129EF2C}"/>
                  </a:ext>
                </a:extLst>
              </p:cNvPr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71" name="직선 연결선 170">
                  <a:extLst>
                    <a:ext uri="{FF2B5EF4-FFF2-40B4-BE49-F238E27FC236}">
                      <a16:creationId xmlns="" xmlns:a16="http://schemas.microsoft.com/office/drawing/2014/main" id="{6FCAF67A-66D1-4FB3-98D7-360F38EF73C3}"/>
                    </a:ext>
                  </a:extLst>
                </p:cNvPr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="" xmlns:a16="http://schemas.microsoft.com/office/drawing/2014/main" id="{CB9FCF60-863F-487E-98DF-70E5CEDE449F}"/>
                    </a:ext>
                  </a:extLst>
                </p:cNvPr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928" y="2599698"/>
              <a:ext cx="205653" cy="205652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76" name="그룹 175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78" name="직선 연결선 177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83" name="직사각형 182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2020-01-23</a:t>
            </a:r>
            <a:endParaRPr lang="en-US" altLang="ko-KR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2020-01-21</a:t>
            </a:r>
            <a:endParaRPr lang="en-US" altLang="ko-KR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2020-01-11</a:t>
            </a:r>
            <a:endParaRPr lang="en-US" altLang="ko-KR" sz="800" dirty="0"/>
          </a:p>
        </p:txBody>
      </p:sp>
      <p:sp>
        <p:nvSpPr>
          <p:cNvPr id="186" name="직사각형 18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2020-01-12</a:t>
            </a:r>
            <a:endParaRPr lang="en-US" altLang="ko-KR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등록일 </a:t>
            </a:r>
            <a:r>
              <a:rPr lang="en-US" altLang="ko-KR" sz="800" dirty="0" smtClean="0"/>
              <a:t>: 2020-01-15</a:t>
            </a:r>
            <a:endParaRPr lang="en-US" altLang="ko-KR" sz="800" dirty="0"/>
          </a:p>
        </p:txBody>
      </p:sp>
      <p:sp>
        <p:nvSpPr>
          <p:cNvPr id="50" name="Google Shape;173;g7c553259d1_0_81"/>
          <p:cNvSpPr/>
          <p:nvPr/>
        </p:nvSpPr>
        <p:spPr>
          <a:xfrm>
            <a:off x="1909486" y="2885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71899" y="2538515"/>
            <a:ext cx="1547626" cy="17653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Google Shape;174;g7c553259d1_0_81"/>
          <p:cNvSpPr/>
          <p:nvPr/>
        </p:nvSpPr>
        <p:spPr>
          <a:xfrm>
            <a:off x="7559749" y="186233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9968" y="2260651"/>
            <a:ext cx="585051" cy="270586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97" y="2287368"/>
            <a:ext cx="799137" cy="237838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969" y="2280833"/>
            <a:ext cx="501857" cy="25456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348441" y="2666967"/>
            <a:ext cx="1379044" cy="1629572"/>
            <a:chOff x="2348441" y="2666967"/>
            <a:chExt cx="1379044" cy="1629572"/>
          </a:xfrm>
        </p:grpSpPr>
        <p:sp>
          <p:nvSpPr>
            <p:cNvPr id="12" name="직사각형 11"/>
            <p:cNvSpPr/>
            <p:nvPr/>
          </p:nvSpPr>
          <p:spPr>
            <a:xfrm>
              <a:off x="2477553" y="4081095"/>
              <a:ext cx="112082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 smtClean="0"/>
                <a:t>등록일 </a:t>
              </a:r>
              <a:r>
                <a:rPr lang="en-US" altLang="ko-KR" sz="800" dirty="0" smtClean="0"/>
                <a:t>: 2020-01-25</a:t>
              </a:r>
              <a:endParaRPr lang="en-US" altLang="ko-KR" sz="800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2348441" y="2666967"/>
              <a:ext cx="1379044" cy="1362109"/>
              <a:chOff x="2348441" y="2666967"/>
              <a:chExt cx="1379044" cy="1362109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="" xmlns:a16="http://schemas.microsoft.com/office/drawing/2014/main" id="{62A18DB4-458D-4405-AF44-ABEAF81A218F}"/>
                  </a:ext>
                </a:extLst>
              </p:cNvPr>
              <p:cNvGrpSpPr/>
              <p:nvPr/>
            </p:nvGrpSpPr>
            <p:grpSpPr>
              <a:xfrm>
                <a:off x="2348441" y="2666967"/>
                <a:ext cx="1379044" cy="1362109"/>
                <a:chOff x="1289132" y="2322971"/>
                <a:chExt cx="2079370" cy="2500041"/>
              </a:xfrm>
            </p:grpSpPr>
            <p:grpSp>
              <p:nvGrpSpPr>
                <p:cNvPr id="83" name="그룹 82">
                  <a:extLst>
                    <a:ext uri="{FF2B5EF4-FFF2-40B4-BE49-F238E27FC236}">
                      <a16:creationId xmlns="" xmlns:a16="http://schemas.microsoft.com/office/drawing/2014/main" id="{8834A7D0-76B4-45F1-B59D-FD8735D4521F}"/>
                    </a:ext>
                  </a:extLst>
                </p:cNvPr>
                <p:cNvGrpSpPr/>
                <p:nvPr/>
              </p:nvGrpSpPr>
              <p:grpSpPr>
                <a:xfrm>
                  <a:off x="1289133" y="2322975"/>
                  <a:ext cx="2079369" cy="2500037"/>
                  <a:chOff x="1289133" y="2322975"/>
                  <a:chExt cx="2079369" cy="2500037"/>
                </a:xfrm>
              </p:grpSpPr>
              <p:sp>
                <p:nvSpPr>
                  <p:cNvPr id="87" name="직사각형 86">
                    <a:extLst>
                      <a:ext uri="{FF2B5EF4-FFF2-40B4-BE49-F238E27FC236}">
                        <a16:creationId xmlns="" xmlns:a16="http://schemas.microsoft.com/office/drawing/2014/main" id="{5866C11F-D83C-4D2C-B5A3-F7B5B1E82F04}"/>
                      </a:ext>
                    </a:extLst>
                  </p:cNvPr>
                  <p:cNvSpPr/>
                  <p:nvPr/>
                </p:nvSpPr>
                <p:spPr>
                  <a:xfrm>
                    <a:off x="1289133" y="3563712"/>
                    <a:ext cx="2079369" cy="12593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주식회사 메탈로</a:t>
                    </a:r>
                    <a:endParaRPr lang="en-US" altLang="ko-KR" sz="700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ko-KR" altLang="en-US" sz="700" dirty="0" smtClean="0">
                        <a:solidFill>
                          <a:schemeClr val="tx1"/>
                        </a:solidFill>
                      </a:rPr>
                      <a:t>눈앞에서 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직접 연주하는 듯한 생생함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&lt;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메탈로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VINCENT&gt; </a:t>
                    </a:r>
                  </a:p>
                  <a:p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149% | </a:t>
                    </a:r>
                    <a:r>
                      <a:rPr lang="ko-KR" altLang="en-US" sz="700" dirty="0">
                        <a:solidFill>
                          <a:schemeClr val="tx1"/>
                        </a:solidFill>
                      </a:rPr>
                      <a:t>리워드 </a:t>
                    </a:r>
                    <a:r>
                      <a:rPr lang="en-US" altLang="ko-KR" sz="700" dirty="0">
                        <a:solidFill>
                          <a:schemeClr val="tx1"/>
                        </a:solidFill>
                      </a:rPr>
                      <a:t>| D-18</a:t>
                    </a:r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="" xmlns:a16="http://schemas.microsoft.com/office/drawing/2014/main" id="{B3C0FE6C-9934-4CDA-9D8C-67C836C2B08B}"/>
                      </a:ext>
                    </a:extLst>
                  </p:cNvPr>
                  <p:cNvSpPr/>
                  <p:nvPr/>
                </p:nvSpPr>
                <p:spPr>
                  <a:xfrm>
                    <a:off x="1289135" y="2322975"/>
                    <a:ext cx="2079367" cy="124073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en-US" altLang="ko-KR" sz="9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4" name="그룹 83">
                  <a:extLst>
                    <a:ext uri="{FF2B5EF4-FFF2-40B4-BE49-F238E27FC236}">
                      <a16:creationId xmlns="" xmlns:a16="http://schemas.microsoft.com/office/drawing/2014/main" id="{37933C1A-A1E4-40BC-B5C7-C6CF8129EF2C}"/>
                    </a:ext>
                  </a:extLst>
                </p:cNvPr>
                <p:cNvGrpSpPr/>
                <p:nvPr/>
              </p:nvGrpSpPr>
              <p:grpSpPr>
                <a:xfrm>
                  <a:off x="1289132" y="2322971"/>
                  <a:ext cx="2079370" cy="1259303"/>
                  <a:chOff x="1289132" y="2322971"/>
                  <a:chExt cx="2079370" cy="1259303"/>
                </a:xfrm>
              </p:grpSpPr>
              <p:cxnSp>
                <p:nvCxnSpPr>
                  <p:cNvPr id="85" name="직선 연결선 84">
                    <a:extLst>
                      <a:ext uri="{FF2B5EF4-FFF2-40B4-BE49-F238E27FC236}">
                        <a16:creationId xmlns="" xmlns:a16="http://schemas.microsoft.com/office/drawing/2014/main" id="{6FCAF67A-66D1-4FB3-98D7-360F38EF73C3}"/>
                      </a:ext>
                    </a:extLst>
                  </p:cNvPr>
                  <p:cNvCxnSpPr/>
                  <p:nvPr/>
                </p:nvCxnSpPr>
                <p:spPr>
                  <a:xfrm>
                    <a:off x="1289132" y="2322973"/>
                    <a:ext cx="2079370" cy="1259301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>
                    <a:extLst>
                      <a:ext uri="{FF2B5EF4-FFF2-40B4-BE49-F238E27FC236}">
                        <a16:creationId xmlns="" xmlns:a16="http://schemas.microsoft.com/office/drawing/2014/main" id="{CB9FCF60-863F-487E-98DF-70E5CEDE449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289138" y="2322971"/>
                    <a:ext cx="2079364" cy="1251422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1" name="Google Shape;174;g7c553259d1_0_81"/>
              <p:cNvSpPr/>
              <p:nvPr/>
            </p:nvSpPr>
            <p:spPr>
              <a:xfrm>
                <a:off x="2907270" y="2882075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068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57" y="300171"/>
            <a:ext cx="8226934" cy="425072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332344" y="4912390"/>
            <a:ext cx="6124694" cy="1793209"/>
            <a:chOff x="537387" y="2976499"/>
            <a:chExt cx="11117226" cy="341644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387" y="2976499"/>
              <a:ext cx="11117226" cy="90500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387" y="4335255"/>
              <a:ext cx="7449590" cy="2057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009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51" y="1234146"/>
            <a:ext cx="7932848" cy="4458200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630102" y="1449859"/>
            <a:ext cx="8365622" cy="3838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919" y="3367224"/>
            <a:ext cx="2572109" cy="17814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919" y="1888374"/>
            <a:ext cx="2734057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5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user_w_sh_main_2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0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이미지 전환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이미지가 해당방향으로 이동하면서 화면 노출 이미지 전환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등록시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자동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정보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회사명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소개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멘트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모금액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디데이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799493" y="20714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217369" y="1863025"/>
            <a:ext cx="1780907" cy="1536646"/>
            <a:chOff x="1279669" y="2693732"/>
            <a:chExt cx="1780907" cy="1536646"/>
          </a:xfrm>
        </p:grpSpPr>
        <p:grpSp>
          <p:nvGrpSpPr>
            <p:cNvPr id="7" name="그룹 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6FC753D3-1CC9-4143-8D63-97C3D1ABE135}"/>
              </a:ext>
            </a:extLst>
          </p:cNvPr>
          <p:cNvGrpSpPr/>
          <p:nvPr/>
        </p:nvGrpSpPr>
        <p:grpSpPr>
          <a:xfrm>
            <a:off x="3224804" y="1863025"/>
            <a:ext cx="1771441" cy="1536646"/>
            <a:chOff x="1289135" y="2693732"/>
            <a:chExt cx="1771441" cy="1536646"/>
          </a:xfrm>
        </p:grpSpPr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5DB79EFE-C867-4E6B-B133-AD469A549FE1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9363C1A7-127E-4AE0-869D-44303F1FAE90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A1F01CE2-95A0-4E01-9ABC-2AD90DC2A490}"/>
              </a:ext>
            </a:extLst>
          </p:cNvPr>
          <p:cNvGrpSpPr/>
          <p:nvPr/>
        </p:nvGrpSpPr>
        <p:grpSpPr>
          <a:xfrm>
            <a:off x="5164190" y="1863025"/>
            <a:ext cx="1771441" cy="1536646"/>
            <a:chOff x="1289135" y="2693732"/>
            <a:chExt cx="1771441" cy="1536646"/>
          </a:xfrm>
        </p:grpSpPr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17EE38C3-D8E0-482E-B7B4-EAA5F5ECC8BC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404322A6-5DB8-4A43-809C-967FDFA27D71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61528372-6386-4D52-A1B0-3AAC747072FC}"/>
              </a:ext>
            </a:extLst>
          </p:cNvPr>
          <p:cNvGrpSpPr/>
          <p:nvPr/>
        </p:nvGrpSpPr>
        <p:grpSpPr>
          <a:xfrm>
            <a:off x="3230238" y="1870906"/>
            <a:ext cx="1780907" cy="872780"/>
            <a:chOff x="1279669" y="2701613"/>
            <a:chExt cx="1780907" cy="872780"/>
          </a:xfrm>
        </p:grpSpPr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1BEFD9D7-744B-4C8F-9918-08B38D4254B1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A54B053A-EB6D-43CF-839C-1C4822B92ECA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23283AC6-3562-430E-8391-58AB796E8A62}"/>
              </a:ext>
            </a:extLst>
          </p:cNvPr>
          <p:cNvGrpSpPr/>
          <p:nvPr/>
        </p:nvGrpSpPr>
        <p:grpSpPr>
          <a:xfrm>
            <a:off x="5164190" y="1870906"/>
            <a:ext cx="1780907" cy="872780"/>
            <a:chOff x="1279669" y="2701613"/>
            <a:chExt cx="1780907" cy="872780"/>
          </a:xfrm>
        </p:grpSpPr>
        <p:cxnSp>
          <p:nvCxnSpPr>
            <p:cNvPr id="49" name="직선 연결선 48">
              <a:extLst>
                <a:ext uri="{FF2B5EF4-FFF2-40B4-BE49-F238E27FC236}">
                  <a16:creationId xmlns="" xmlns:a16="http://schemas.microsoft.com/office/drawing/2014/main" id="{B6DF0DC7-C0C4-4C3E-BEF9-F5D695824B43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="" xmlns:a16="http://schemas.microsoft.com/office/drawing/2014/main" id="{A44B9274-8709-483E-A16B-58FA09B16B2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D060D5D5-E08A-46BE-8E7C-1B566F5135B0}"/>
              </a:ext>
            </a:extLst>
          </p:cNvPr>
          <p:cNvGrpSpPr/>
          <p:nvPr/>
        </p:nvGrpSpPr>
        <p:grpSpPr>
          <a:xfrm>
            <a:off x="1217368" y="3992566"/>
            <a:ext cx="1780907" cy="1536646"/>
            <a:chOff x="1279669" y="2693732"/>
            <a:chExt cx="1780907" cy="1536646"/>
          </a:xfrm>
        </p:grpSpPr>
        <p:grpSp>
          <p:nvGrpSpPr>
            <p:cNvPr id="59" name="그룹 58">
              <a:extLst>
                <a:ext uri="{FF2B5EF4-FFF2-40B4-BE49-F238E27FC236}">
                  <a16:creationId xmlns="" xmlns:a16="http://schemas.microsoft.com/office/drawing/2014/main" id="{A718E03D-88E9-4712-97C5-2CACC3FC9522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="" xmlns:a16="http://schemas.microsoft.com/office/drawing/2014/main" id="{F6B9790A-9398-4DEA-8A55-66721DA8152F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64212CE8-0025-4EA0-A58B-A43C4E6853E1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DD431567-9FA8-4D64-B8D8-65C555EFD17D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61" name="직선 연결선 60">
                <a:extLst>
                  <a:ext uri="{FF2B5EF4-FFF2-40B4-BE49-F238E27FC236}">
                    <a16:creationId xmlns="" xmlns:a16="http://schemas.microsoft.com/office/drawing/2014/main" id="{EC6D096F-1293-4C10-8B2D-A623D7E29D4A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="" xmlns:a16="http://schemas.microsoft.com/office/drawing/2014/main" id="{72CA621C-BDE0-4999-A3A1-F49D21C252B8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그룹 64">
            <a:extLst>
              <a:ext uri="{FF2B5EF4-FFF2-40B4-BE49-F238E27FC236}">
                <a16:creationId xmlns="" xmlns:a16="http://schemas.microsoft.com/office/drawing/2014/main" id="{0B6EE787-0C47-406E-9EE2-E8578AB10094}"/>
              </a:ext>
            </a:extLst>
          </p:cNvPr>
          <p:cNvGrpSpPr/>
          <p:nvPr/>
        </p:nvGrpSpPr>
        <p:grpSpPr>
          <a:xfrm>
            <a:off x="3224803" y="3992566"/>
            <a:ext cx="1771441" cy="1536646"/>
            <a:chOff x="1289135" y="2693732"/>
            <a:chExt cx="1771441" cy="1536646"/>
          </a:xfrm>
        </p:grpSpPr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922D2324-B81B-4281-82AB-25CEAE948DE6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="" xmlns:a16="http://schemas.microsoft.com/office/drawing/2014/main" id="{E6F4EAC4-B9B0-4FF0-B1E4-D7DE021FAE43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B38065D2-974A-4949-B0D3-0DE80363A80B}"/>
              </a:ext>
            </a:extLst>
          </p:cNvPr>
          <p:cNvGrpSpPr/>
          <p:nvPr/>
        </p:nvGrpSpPr>
        <p:grpSpPr>
          <a:xfrm>
            <a:off x="5164189" y="3992566"/>
            <a:ext cx="1771441" cy="1536646"/>
            <a:chOff x="1289135" y="2693732"/>
            <a:chExt cx="1771441" cy="1536646"/>
          </a:xfrm>
        </p:grpSpPr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8835E807-B41C-411B-8285-289EDF8E867F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678DAB57-3FA3-449B-BD7C-4E1A477A4406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30FBCA59-67F7-44D1-A13E-0F460157C4C2}"/>
              </a:ext>
            </a:extLst>
          </p:cNvPr>
          <p:cNvGrpSpPr/>
          <p:nvPr/>
        </p:nvGrpSpPr>
        <p:grpSpPr>
          <a:xfrm>
            <a:off x="3230237" y="4000447"/>
            <a:ext cx="1780907" cy="872780"/>
            <a:chOff x="1279669" y="2701613"/>
            <a:chExt cx="1780907" cy="872780"/>
          </a:xfrm>
        </p:grpSpPr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9BE5B5E8-EBCE-40D8-8022-7363DEB580B0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="" xmlns:a16="http://schemas.microsoft.com/office/drawing/2014/main" id="{FD72856D-BD91-4947-ABF6-6B606795307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F4E4665-3A12-4ADD-9349-0466AD9379E9}"/>
              </a:ext>
            </a:extLst>
          </p:cNvPr>
          <p:cNvSpPr/>
          <p:nvPr/>
        </p:nvSpPr>
        <p:spPr>
          <a:xfrm>
            <a:off x="1138404" y="155006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투자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1138403" y="364172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BB658F42-DC14-4DB6-8FC1-FFF5E566022F}"/>
              </a:ext>
            </a:extLst>
          </p:cNvPr>
          <p:cNvGrpSpPr/>
          <p:nvPr/>
        </p:nvGrpSpPr>
        <p:grpSpPr>
          <a:xfrm>
            <a:off x="5164189" y="3995105"/>
            <a:ext cx="1780907" cy="872780"/>
            <a:chOff x="1279669" y="2701613"/>
            <a:chExt cx="1780907" cy="872780"/>
          </a:xfrm>
        </p:grpSpPr>
        <p:cxnSp>
          <p:nvCxnSpPr>
            <p:cNvPr id="77" name="직선 연결선 76">
              <a:extLst>
                <a:ext uri="{FF2B5EF4-FFF2-40B4-BE49-F238E27FC236}">
                  <a16:creationId xmlns="" xmlns:a16="http://schemas.microsoft.com/office/drawing/2014/main" id="{29B2BDD3-6C9E-4BEC-BAE7-98CEEF664C5F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="" xmlns:a16="http://schemas.microsoft.com/office/drawing/2014/main" id="{20E92DC2-FE42-4EA1-9DAD-3DCECDDA2F96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이등변 삼각형 1"/>
          <p:cNvSpPr/>
          <p:nvPr/>
        </p:nvSpPr>
        <p:spPr>
          <a:xfrm rot="5400000">
            <a:off x="7145180" y="2522939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/>
          <p:cNvSpPr/>
          <p:nvPr/>
        </p:nvSpPr>
        <p:spPr>
          <a:xfrm rot="16200000" flipH="1">
            <a:off x="850740" y="2522940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이등변 삼각형 82"/>
          <p:cNvSpPr/>
          <p:nvPr/>
        </p:nvSpPr>
        <p:spPr>
          <a:xfrm rot="5400000">
            <a:off x="7145179" y="4671701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이등변 삼각형 83"/>
          <p:cNvSpPr/>
          <p:nvPr/>
        </p:nvSpPr>
        <p:spPr>
          <a:xfrm rot="16200000" flipH="1">
            <a:off x="850739" y="464439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82" y="5990322"/>
            <a:ext cx="6046817" cy="605628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1138404" y="580266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새로운 프로젝트</a:t>
            </a:r>
            <a:endParaRPr lang="en-US" altLang="ko-KR" sz="1000" b="1" dirty="0"/>
          </a:p>
        </p:txBody>
      </p:sp>
      <p:sp>
        <p:nvSpPr>
          <p:cNvPr id="174" name="Google Shape;174;g7c553259d1_0_81"/>
          <p:cNvSpPr/>
          <p:nvPr/>
        </p:nvSpPr>
        <p:spPr>
          <a:xfrm>
            <a:off x="3953001" y="191354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6663350" y="32385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80" name="타원 79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형 설명선 80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07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7" y="749644"/>
            <a:ext cx="8013147" cy="45225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074" y="2582245"/>
            <a:ext cx="3381847" cy="8573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26382" y="4271000"/>
            <a:ext cx="1278740" cy="7896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92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163" y="314040"/>
            <a:ext cx="8663202" cy="46970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32238" y="461319"/>
            <a:ext cx="8979244" cy="2512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730" y="5220755"/>
            <a:ext cx="10239632" cy="425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659" y="5788412"/>
            <a:ext cx="5125850" cy="88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7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4040"/>
            <a:ext cx="9440562" cy="51185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39484" y="2920054"/>
            <a:ext cx="10985249" cy="2512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84" y="5592501"/>
            <a:ext cx="10985249" cy="5102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318" y="6102724"/>
            <a:ext cx="4434263" cy="61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6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채팅창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회원가입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회원가입 페이지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39601" y="1270609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786181" y="1471990"/>
            <a:ext cx="2775746" cy="3570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이벤트 제목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646" y="1588261"/>
            <a:ext cx="124532" cy="1245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6181" y="1829065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549" y="1876880"/>
            <a:ext cx="214041" cy="21714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786181" y="2141838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54578" y="2203450"/>
            <a:ext cx="443051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추천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73599" y="2194014"/>
            <a:ext cx="570184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투자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7675" y="2194015"/>
            <a:ext cx="607893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리워드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739460" y="2194016"/>
            <a:ext cx="598217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더보기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487" y="1837243"/>
            <a:ext cx="268550" cy="26501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2790044" y="2446257"/>
            <a:ext cx="2766122" cy="128548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슬라이드</a:t>
            </a:r>
            <a:endParaRPr lang="ko-KR" altLang="en-US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9" y="4276462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9" y="4276462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2923864" y="394555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추천 프로젝트</a:t>
            </a:r>
            <a:endParaRPr lang="en-US" altLang="ko-KR" sz="10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863" y="5576264"/>
            <a:ext cx="2564173" cy="673423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916787" y="1270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3170899" y="293048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3;g7c553259d1_0_81"/>
          <p:cNvSpPr/>
          <p:nvPr/>
        </p:nvSpPr>
        <p:spPr>
          <a:xfrm>
            <a:off x="5190391" y="496265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173;g7c553259d1_0_81"/>
          <p:cNvSpPr/>
          <p:nvPr/>
        </p:nvSpPr>
        <p:spPr>
          <a:xfrm>
            <a:off x="5484474" y="193899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7179" y="1880076"/>
            <a:ext cx="971686" cy="21910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53" name="타원 52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형 설명선 53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159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269169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269169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2923863" y="2360788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3002342" y="534398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리워드</a:t>
            </a:r>
            <a:r>
              <a:rPr lang="ko-KR" altLang="en-US" sz="900" dirty="0" smtClean="0">
                <a:solidFill>
                  <a:schemeClr val="tx1"/>
                </a:solidFill>
              </a:rPr>
              <a:t>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400854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400854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863" y="5868411"/>
            <a:ext cx="2875949" cy="381276"/>
          </a:xfrm>
          <a:prstGeom prst="rect">
            <a:avLst/>
          </a:prstGeom>
        </p:spPr>
      </p:pic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039882" y="52674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7" name="타원 66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형 설명선 67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111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1249</TotalTime>
  <Words>1127</Words>
  <Application>Microsoft Office PowerPoint</Application>
  <PresentationFormat>와이드스크린</PresentationFormat>
  <Paragraphs>381</Paragraphs>
  <Slides>22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맑은 고딕</vt:lpstr>
      <vt:lpstr>Arial</vt:lpstr>
      <vt:lpstr>Office 테마</vt:lpstr>
      <vt:lpstr>화면 설계서!!!!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설계서!!!!</dc:title>
  <dc:creator>507-06</dc:creator>
  <cp:lastModifiedBy>507-07</cp:lastModifiedBy>
  <cp:revision>77</cp:revision>
  <dcterms:created xsi:type="dcterms:W3CDTF">2020-01-16T07:12:04Z</dcterms:created>
  <dcterms:modified xsi:type="dcterms:W3CDTF">2020-02-27T07:15:31Z</dcterms:modified>
</cp:coreProperties>
</file>